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3"/>
  </p:notesMasterIdLst>
  <p:sldIdLst>
    <p:sldId id="256" r:id="rId2"/>
    <p:sldId id="393" r:id="rId3"/>
    <p:sldId id="478" r:id="rId4"/>
    <p:sldId id="261" r:id="rId5"/>
    <p:sldId id="259" r:id="rId6"/>
    <p:sldId id="260" r:id="rId7"/>
    <p:sldId id="262" r:id="rId8"/>
    <p:sldId id="270" r:id="rId9"/>
    <p:sldId id="264" r:id="rId10"/>
    <p:sldId id="271" r:id="rId11"/>
    <p:sldId id="272" r:id="rId12"/>
    <p:sldId id="288" r:id="rId13"/>
    <p:sldId id="289" r:id="rId14"/>
    <p:sldId id="290" r:id="rId15"/>
    <p:sldId id="291" r:id="rId16"/>
    <p:sldId id="292" r:id="rId17"/>
    <p:sldId id="294" r:id="rId18"/>
    <p:sldId id="295" r:id="rId19"/>
    <p:sldId id="296" r:id="rId20"/>
    <p:sldId id="297" r:id="rId21"/>
    <p:sldId id="298" r:id="rId22"/>
    <p:sldId id="300" r:id="rId23"/>
    <p:sldId id="301" r:id="rId24"/>
    <p:sldId id="317" r:id="rId25"/>
    <p:sldId id="318" r:id="rId26"/>
    <p:sldId id="319" r:id="rId27"/>
    <p:sldId id="320" r:id="rId28"/>
    <p:sldId id="323" r:id="rId29"/>
    <p:sldId id="321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4" r:id="rId38"/>
    <p:sldId id="333" r:id="rId39"/>
    <p:sldId id="335" r:id="rId40"/>
    <p:sldId id="336" r:id="rId41"/>
    <p:sldId id="337" r:id="rId42"/>
    <p:sldId id="338" r:id="rId43"/>
    <p:sldId id="331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7" r:id="rId65"/>
    <p:sldId id="368" r:id="rId66"/>
    <p:sldId id="369" r:id="rId67"/>
    <p:sldId id="370" r:id="rId68"/>
    <p:sldId id="371" r:id="rId69"/>
    <p:sldId id="372" r:id="rId70"/>
    <p:sldId id="374" r:id="rId71"/>
    <p:sldId id="373" r:id="rId72"/>
    <p:sldId id="375" r:id="rId73"/>
    <p:sldId id="376" r:id="rId74"/>
    <p:sldId id="378" r:id="rId75"/>
    <p:sldId id="379" r:id="rId76"/>
    <p:sldId id="380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4" r:id="rId86"/>
    <p:sldId id="392" r:id="rId87"/>
    <p:sldId id="395" r:id="rId88"/>
    <p:sldId id="396" r:id="rId89"/>
    <p:sldId id="397" r:id="rId90"/>
    <p:sldId id="398" r:id="rId91"/>
    <p:sldId id="433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32" r:id="rId100"/>
    <p:sldId id="406" r:id="rId101"/>
    <p:sldId id="407" r:id="rId102"/>
    <p:sldId id="408" r:id="rId103"/>
    <p:sldId id="409" r:id="rId104"/>
    <p:sldId id="410" r:id="rId105"/>
    <p:sldId id="411" r:id="rId106"/>
    <p:sldId id="431" r:id="rId107"/>
    <p:sldId id="412" r:id="rId108"/>
    <p:sldId id="413" r:id="rId109"/>
    <p:sldId id="414" r:id="rId110"/>
    <p:sldId id="415" r:id="rId111"/>
    <p:sldId id="416" r:id="rId112"/>
    <p:sldId id="417" r:id="rId113"/>
    <p:sldId id="418" r:id="rId114"/>
    <p:sldId id="419" r:id="rId115"/>
    <p:sldId id="420" r:id="rId116"/>
    <p:sldId id="434" r:id="rId117"/>
    <p:sldId id="421" r:id="rId118"/>
    <p:sldId id="422" r:id="rId119"/>
    <p:sldId id="423" r:id="rId120"/>
    <p:sldId id="424" r:id="rId121"/>
    <p:sldId id="425" r:id="rId122"/>
    <p:sldId id="426" r:id="rId123"/>
    <p:sldId id="427" r:id="rId124"/>
    <p:sldId id="435" r:id="rId125"/>
    <p:sldId id="428" r:id="rId126"/>
    <p:sldId id="429" r:id="rId127"/>
    <p:sldId id="430" r:id="rId128"/>
    <p:sldId id="436" r:id="rId129"/>
    <p:sldId id="437" r:id="rId130"/>
    <p:sldId id="438" r:id="rId131"/>
    <p:sldId id="439" r:id="rId132"/>
    <p:sldId id="440" r:id="rId133"/>
    <p:sldId id="441" r:id="rId134"/>
    <p:sldId id="442" r:id="rId135"/>
    <p:sldId id="445" r:id="rId136"/>
    <p:sldId id="443" r:id="rId137"/>
    <p:sldId id="444" r:id="rId138"/>
    <p:sldId id="446" r:id="rId139"/>
    <p:sldId id="447" r:id="rId140"/>
    <p:sldId id="448" r:id="rId141"/>
    <p:sldId id="460" r:id="rId142"/>
    <p:sldId id="449" r:id="rId143"/>
    <p:sldId id="450" r:id="rId144"/>
    <p:sldId id="461" r:id="rId145"/>
    <p:sldId id="451" r:id="rId146"/>
    <p:sldId id="462" r:id="rId147"/>
    <p:sldId id="452" r:id="rId148"/>
    <p:sldId id="463" r:id="rId149"/>
    <p:sldId id="453" r:id="rId150"/>
    <p:sldId id="464" r:id="rId151"/>
    <p:sldId id="454" r:id="rId152"/>
    <p:sldId id="465" r:id="rId153"/>
    <p:sldId id="455" r:id="rId154"/>
    <p:sldId id="456" r:id="rId155"/>
    <p:sldId id="466" r:id="rId156"/>
    <p:sldId id="457" r:id="rId157"/>
    <p:sldId id="467" r:id="rId158"/>
    <p:sldId id="458" r:id="rId159"/>
    <p:sldId id="459" r:id="rId160"/>
    <p:sldId id="468" r:id="rId161"/>
    <p:sldId id="469" r:id="rId162"/>
    <p:sldId id="470" r:id="rId163"/>
    <p:sldId id="475" r:id="rId164"/>
    <p:sldId id="472" r:id="rId165"/>
    <p:sldId id="471" r:id="rId166"/>
    <p:sldId id="473" r:id="rId167"/>
    <p:sldId id="476" r:id="rId168"/>
    <p:sldId id="381" r:id="rId169"/>
    <p:sldId id="382" r:id="rId170"/>
    <p:sldId id="383" r:id="rId171"/>
    <p:sldId id="477" r:id="rId17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53781-64D5-4730-8D6E-35C677C643D5}" v="7" dt="2021-11-18T17:44:19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69" autoAdjust="0"/>
  </p:normalViewPr>
  <p:slideViewPr>
    <p:cSldViewPr snapToGrid="0">
      <p:cViewPr varScale="1">
        <p:scale>
          <a:sx n="95" d="100"/>
          <a:sy n="95" d="100"/>
        </p:scale>
        <p:origin x="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79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3289F577-3E89-4075-8EF2-32C04EA5D6B1}"/>
    <pc:docChg chg="modSld">
      <pc:chgData name="Nguyen Bui Trong Tin" userId="e8b171ad-d98b-49d5-bbe6-f86bd94206fe" providerId="ADAL" clId="{3289F577-3E89-4075-8EF2-32C04EA5D6B1}" dt="2021-08-25T15:07:24.109" v="13" actId="20577"/>
      <pc:docMkLst>
        <pc:docMk/>
      </pc:docMkLst>
      <pc:sldChg chg="modNotesTx">
        <pc:chgData name="Nguyen Bui Trong Tin" userId="e8b171ad-d98b-49d5-bbe6-f86bd94206fe" providerId="ADAL" clId="{3289F577-3E89-4075-8EF2-32C04EA5D6B1}" dt="2021-08-25T15:07:24.109" v="13" actId="20577"/>
        <pc:sldMkLst>
          <pc:docMk/>
          <pc:sldMk cId="1707832183" sldId="319"/>
        </pc:sldMkLst>
      </pc:sldChg>
    </pc:docChg>
  </pc:docChgLst>
  <pc:docChgLst>
    <pc:chgData name="Thanh Nguyen Van Thai" userId="efe48e9e-abaa-4a82-8677-c996e7a91e96" providerId="ADAL" clId="{FCC7A54B-05B5-CF4C-99BF-54B7E21CCE10}"/>
    <pc:docChg chg="undo custSel modSld">
      <pc:chgData name="Thanh Nguyen Van Thai" userId="efe48e9e-abaa-4a82-8677-c996e7a91e96" providerId="ADAL" clId="{FCC7A54B-05B5-CF4C-99BF-54B7E21CCE10}" dt="2021-11-17T08:48:22.443" v="26" actId="20577"/>
      <pc:docMkLst>
        <pc:docMk/>
      </pc:docMkLst>
      <pc:sldChg chg="modNotesTx">
        <pc:chgData name="Thanh Nguyen Van Thai" userId="efe48e9e-abaa-4a82-8677-c996e7a91e96" providerId="ADAL" clId="{FCC7A54B-05B5-CF4C-99BF-54B7E21CCE10}" dt="2021-11-17T06:43:50.534" v="17" actId="20577"/>
        <pc:sldMkLst>
          <pc:docMk/>
          <pc:sldMk cId="2125047696" sldId="326"/>
        </pc:sldMkLst>
      </pc:sldChg>
      <pc:sldChg chg="modNotesTx">
        <pc:chgData name="Thanh Nguyen Van Thai" userId="efe48e9e-abaa-4a82-8677-c996e7a91e96" providerId="ADAL" clId="{FCC7A54B-05B5-CF4C-99BF-54B7E21CCE10}" dt="2021-11-17T06:44:38.457" v="18" actId="20577"/>
        <pc:sldMkLst>
          <pc:docMk/>
          <pc:sldMk cId="43536205" sldId="327"/>
        </pc:sldMkLst>
      </pc:sldChg>
      <pc:sldChg chg="modSp">
        <pc:chgData name="Thanh Nguyen Van Thai" userId="efe48e9e-abaa-4a82-8677-c996e7a91e96" providerId="ADAL" clId="{FCC7A54B-05B5-CF4C-99BF-54B7E21CCE10}" dt="2021-11-17T08:14:01.695" v="21" actId="1076"/>
        <pc:sldMkLst>
          <pc:docMk/>
          <pc:sldMk cId="1008085704" sldId="452"/>
        </pc:sldMkLst>
        <pc:spChg chg="mod">
          <ac:chgData name="Thanh Nguyen Van Thai" userId="efe48e9e-abaa-4a82-8677-c996e7a91e96" providerId="ADAL" clId="{FCC7A54B-05B5-CF4C-99BF-54B7E21CCE10}" dt="2021-11-17T08:14:01.695" v="21" actId="1076"/>
          <ac:spMkLst>
            <pc:docMk/>
            <pc:sldMk cId="1008085704" sldId="452"/>
            <ac:spMk id="3" creationId="{63945147-87A2-49EF-B2B9-C528EF70765C}"/>
          </ac:spMkLst>
        </pc:spChg>
      </pc:sldChg>
      <pc:sldChg chg="modSp">
        <pc:chgData name="Thanh Nguyen Van Thai" userId="efe48e9e-abaa-4a82-8677-c996e7a91e96" providerId="ADAL" clId="{FCC7A54B-05B5-CF4C-99BF-54B7E21CCE10}" dt="2021-11-17T08:26:12.984" v="24" actId="1076"/>
        <pc:sldMkLst>
          <pc:docMk/>
          <pc:sldMk cId="1486348836" sldId="454"/>
        </pc:sldMkLst>
        <pc:spChg chg="mod">
          <ac:chgData name="Thanh Nguyen Van Thai" userId="efe48e9e-abaa-4a82-8677-c996e7a91e96" providerId="ADAL" clId="{FCC7A54B-05B5-CF4C-99BF-54B7E21CCE10}" dt="2021-11-17T08:26:12.984" v="24" actId="1076"/>
          <ac:spMkLst>
            <pc:docMk/>
            <pc:sldMk cId="1486348836" sldId="454"/>
            <ac:spMk id="3" creationId="{8C0E8B98-2BB3-46D0-AF32-8BA8058CD29E}"/>
          </ac:spMkLst>
        </pc:spChg>
      </pc:sldChg>
      <pc:sldChg chg="modNotesTx">
        <pc:chgData name="Thanh Nguyen Van Thai" userId="efe48e9e-abaa-4a82-8677-c996e7a91e96" providerId="ADAL" clId="{FCC7A54B-05B5-CF4C-99BF-54B7E21CCE10}" dt="2021-11-17T08:48:22.443" v="26" actId="20577"/>
        <pc:sldMkLst>
          <pc:docMk/>
          <pc:sldMk cId="761242041" sldId="458"/>
        </pc:sldMkLst>
      </pc:sldChg>
    </pc:docChg>
  </pc:docChgLst>
  <pc:docChgLst>
    <pc:chgData name="Nguyen Bui Trong Tin" userId="e8b171ad-d98b-49d5-bbe6-f86bd94206fe" providerId="ADAL" clId="{5E1ED1C1-4A7F-4A40-85C4-948939DC9D1D}"/>
    <pc:docChg chg="modSld">
      <pc:chgData name="Nguyen Bui Trong Tin" userId="e8b171ad-d98b-49d5-bbe6-f86bd94206fe" providerId="ADAL" clId="{5E1ED1C1-4A7F-4A40-85C4-948939DC9D1D}" dt="2021-11-17T10:03:48.654" v="183" actId="14100"/>
      <pc:docMkLst>
        <pc:docMk/>
      </pc:docMkLst>
      <pc:sldChg chg="modSp mod">
        <pc:chgData name="Nguyen Bui Trong Tin" userId="e8b171ad-d98b-49d5-bbe6-f86bd94206fe" providerId="ADAL" clId="{5E1ED1C1-4A7F-4A40-85C4-948939DC9D1D}" dt="2021-11-17T09:06:01.119" v="4" actId="14100"/>
        <pc:sldMkLst>
          <pc:docMk/>
          <pc:sldMk cId="1707832183" sldId="319"/>
        </pc:sldMkLst>
        <pc:spChg chg="mod">
          <ac:chgData name="Nguyen Bui Trong Tin" userId="e8b171ad-d98b-49d5-bbe6-f86bd94206fe" providerId="ADAL" clId="{5E1ED1C1-4A7F-4A40-85C4-948939DC9D1D}" dt="2021-11-17T09:05:57.396" v="3" actId="1076"/>
          <ac:spMkLst>
            <pc:docMk/>
            <pc:sldMk cId="1707832183" sldId="319"/>
            <ac:spMk id="4" creationId="{78144D1E-553A-44B4-9BC6-8366A981AFD8}"/>
          </ac:spMkLst>
        </pc:spChg>
        <pc:picChg chg="mod">
          <ac:chgData name="Nguyen Bui Trong Tin" userId="e8b171ad-d98b-49d5-bbe6-f86bd94206fe" providerId="ADAL" clId="{5E1ED1C1-4A7F-4A40-85C4-948939DC9D1D}" dt="2021-11-17T09:05:50.668" v="0" actId="1076"/>
          <ac:picMkLst>
            <pc:docMk/>
            <pc:sldMk cId="1707832183" sldId="319"/>
            <ac:picMk id="5" creationId="{C91010A7-18FF-4070-B360-5AD1CCCA80FF}"/>
          </ac:picMkLst>
        </pc:picChg>
        <pc:picChg chg="mod">
          <ac:chgData name="Nguyen Bui Trong Tin" userId="e8b171ad-d98b-49d5-bbe6-f86bd94206fe" providerId="ADAL" clId="{5E1ED1C1-4A7F-4A40-85C4-948939DC9D1D}" dt="2021-11-17T09:06:01.119" v="4" actId="14100"/>
          <ac:picMkLst>
            <pc:docMk/>
            <pc:sldMk cId="1707832183" sldId="319"/>
            <ac:picMk id="6" creationId="{C55073CC-E59A-4CA5-BC1F-506BF3FB24B0}"/>
          </ac:picMkLst>
        </pc:picChg>
      </pc:sldChg>
      <pc:sldChg chg="modSp mod">
        <pc:chgData name="Nguyen Bui Trong Tin" userId="e8b171ad-d98b-49d5-bbe6-f86bd94206fe" providerId="ADAL" clId="{5E1ED1C1-4A7F-4A40-85C4-948939DC9D1D}" dt="2021-11-17T09:09:25.958" v="6" actId="14100"/>
        <pc:sldMkLst>
          <pc:docMk/>
          <pc:sldMk cId="1616243961" sldId="370"/>
        </pc:sldMkLst>
        <pc:picChg chg="mod">
          <ac:chgData name="Nguyen Bui Trong Tin" userId="e8b171ad-d98b-49d5-bbe6-f86bd94206fe" providerId="ADAL" clId="{5E1ED1C1-4A7F-4A40-85C4-948939DC9D1D}" dt="2021-11-17T09:09:25.958" v="6" actId="14100"/>
          <ac:picMkLst>
            <pc:docMk/>
            <pc:sldMk cId="1616243961" sldId="370"/>
            <ac:picMk id="5" creationId="{D2CCF0A7-B86C-4428-BCF0-8C15D101F935}"/>
          </ac:picMkLst>
        </pc:picChg>
      </pc:sldChg>
      <pc:sldChg chg="modSp mod modNotesTx">
        <pc:chgData name="Nguyen Bui Trong Tin" userId="e8b171ad-d98b-49d5-bbe6-f86bd94206fe" providerId="ADAL" clId="{5E1ED1C1-4A7F-4A40-85C4-948939DC9D1D}" dt="2021-11-17T09:13:30.347" v="8" actId="20577"/>
        <pc:sldMkLst>
          <pc:docMk/>
          <pc:sldMk cId="1711443087" sldId="416"/>
        </pc:sldMkLst>
        <pc:spChg chg="mod">
          <ac:chgData name="Nguyen Bui Trong Tin" userId="e8b171ad-d98b-49d5-bbe6-f86bd94206fe" providerId="ADAL" clId="{5E1ED1C1-4A7F-4A40-85C4-948939DC9D1D}" dt="2021-11-17T09:13:28.600" v="7" actId="14100"/>
          <ac:spMkLst>
            <pc:docMk/>
            <pc:sldMk cId="1711443087" sldId="416"/>
            <ac:spMk id="3" creationId="{8119A6AF-F69A-450B-98E2-67038839353D}"/>
          </ac:spMkLst>
        </pc:spChg>
      </pc:sldChg>
      <pc:sldChg chg="modNotesTx">
        <pc:chgData name="Nguyen Bui Trong Tin" userId="e8b171ad-d98b-49d5-bbe6-f86bd94206fe" providerId="ADAL" clId="{5E1ED1C1-4A7F-4A40-85C4-948939DC9D1D}" dt="2021-11-17T09:13:51.218" v="9" actId="20577"/>
        <pc:sldMkLst>
          <pc:docMk/>
          <pc:sldMk cId="3032038147" sldId="417"/>
        </pc:sldMkLst>
      </pc:sldChg>
      <pc:sldChg chg="modNotesTx">
        <pc:chgData name="Nguyen Bui Trong Tin" userId="e8b171ad-d98b-49d5-bbe6-f86bd94206fe" providerId="ADAL" clId="{5E1ED1C1-4A7F-4A40-85C4-948939DC9D1D}" dt="2021-11-17T09:15:00.420" v="11" actId="20577"/>
        <pc:sldMkLst>
          <pc:docMk/>
          <pc:sldMk cId="1611064503" sldId="428"/>
        </pc:sldMkLst>
      </pc:sldChg>
      <pc:sldChg chg="modNotesTx">
        <pc:chgData name="Nguyen Bui Trong Tin" userId="e8b171ad-d98b-49d5-bbe6-f86bd94206fe" providerId="ADAL" clId="{5E1ED1C1-4A7F-4A40-85C4-948939DC9D1D}" dt="2021-11-17T09:15:44.610" v="123" actId="20577"/>
        <pc:sldMkLst>
          <pc:docMk/>
          <pc:sldMk cId="3243732800" sldId="429"/>
        </pc:sldMkLst>
      </pc:sldChg>
      <pc:sldChg chg="modSp mod modNotesTx">
        <pc:chgData name="Nguyen Bui Trong Tin" userId="e8b171ad-d98b-49d5-bbe6-f86bd94206fe" providerId="ADAL" clId="{5E1ED1C1-4A7F-4A40-85C4-948939DC9D1D}" dt="2021-11-17T09:30:32.483" v="177" actId="6549"/>
        <pc:sldMkLst>
          <pc:docMk/>
          <pc:sldMk cId="2483089002" sldId="450"/>
        </pc:sldMkLst>
        <pc:spChg chg="mod">
          <ac:chgData name="Nguyen Bui Trong Tin" userId="e8b171ad-d98b-49d5-bbe6-f86bd94206fe" providerId="ADAL" clId="{5E1ED1C1-4A7F-4A40-85C4-948939DC9D1D}" dt="2021-11-17T09:27:33.098" v="127" actId="255"/>
          <ac:spMkLst>
            <pc:docMk/>
            <pc:sldMk cId="2483089002" sldId="450"/>
            <ac:spMk id="3" creationId="{D5ACDCAD-C2D4-48BF-A359-004340FD2F40}"/>
          </ac:spMkLst>
        </pc:spChg>
      </pc:sldChg>
      <pc:sldChg chg="modSp mod">
        <pc:chgData name="Nguyen Bui Trong Tin" userId="e8b171ad-d98b-49d5-bbe6-f86bd94206fe" providerId="ADAL" clId="{5E1ED1C1-4A7F-4A40-85C4-948939DC9D1D}" dt="2021-11-17T09:26:15.143" v="125" actId="2710"/>
        <pc:sldMkLst>
          <pc:docMk/>
          <pc:sldMk cId="1486348836" sldId="454"/>
        </pc:sldMkLst>
        <pc:spChg chg="mod">
          <ac:chgData name="Nguyen Bui Trong Tin" userId="e8b171ad-d98b-49d5-bbe6-f86bd94206fe" providerId="ADAL" clId="{5E1ED1C1-4A7F-4A40-85C4-948939DC9D1D}" dt="2021-11-17T09:26:15.143" v="125" actId="2710"/>
          <ac:spMkLst>
            <pc:docMk/>
            <pc:sldMk cId="1486348836" sldId="454"/>
            <ac:spMk id="3" creationId="{8C0E8B98-2BB3-46D0-AF32-8BA8058CD29E}"/>
          </ac:spMkLst>
        </pc:spChg>
      </pc:sldChg>
      <pc:sldChg chg="modSp mod">
        <pc:chgData name="Nguyen Bui Trong Tin" userId="e8b171ad-d98b-49d5-bbe6-f86bd94206fe" providerId="ADAL" clId="{5E1ED1C1-4A7F-4A40-85C4-948939DC9D1D}" dt="2021-11-17T09:46:56.617" v="181" actId="1076"/>
        <pc:sldMkLst>
          <pc:docMk/>
          <pc:sldMk cId="3827367937" sldId="459"/>
        </pc:sldMkLst>
        <pc:picChg chg="mod">
          <ac:chgData name="Nguyen Bui Trong Tin" userId="e8b171ad-d98b-49d5-bbe6-f86bd94206fe" providerId="ADAL" clId="{5E1ED1C1-4A7F-4A40-85C4-948939DC9D1D}" dt="2021-11-17T09:46:56.617" v="181" actId="1076"/>
          <ac:picMkLst>
            <pc:docMk/>
            <pc:sldMk cId="3827367937" sldId="459"/>
            <ac:picMk id="5" creationId="{17DC32AB-2269-4E16-B32C-91858A6591D2}"/>
          </ac:picMkLst>
        </pc:picChg>
      </pc:sldChg>
      <pc:sldChg chg="modSp mod">
        <pc:chgData name="Nguyen Bui Trong Tin" userId="e8b171ad-d98b-49d5-bbe6-f86bd94206fe" providerId="ADAL" clId="{5E1ED1C1-4A7F-4A40-85C4-948939DC9D1D}" dt="2021-11-17T09:55:27.113" v="182" actId="14100"/>
        <pc:sldMkLst>
          <pc:docMk/>
          <pc:sldMk cId="2065422853" sldId="469"/>
        </pc:sldMkLst>
        <pc:picChg chg="mod">
          <ac:chgData name="Nguyen Bui Trong Tin" userId="e8b171ad-d98b-49d5-bbe6-f86bd94206fe" providerId="ADAL" clId="{5E1ED1C1-4A7F-4A40-85C4-948939DC9D1D}" dt="2021-11-17T09:55:27.113" v="182" actId="14100"/>
          <ac:picMkLst>
            <pc:docMk/>
            <pc:sldMk cId="2065422853" sldId="469"/>
            <ac:picMk id="3" creationId="{B8F44886-4D76-4F1E-8466-77746706028F}"/>
          </ac:picMkLst>
        </pc:picChg>
      </pc:sldChg>
      <pc:sldChg chg="modSp mod">
        <pc:chgData name="Nguyen Bui Trong Tin" userId="e8b171ad-d98b-49d5-bbe6-f86bd94206fe" providerId="ADAL" clId="{5E1ED1C1-4A7F-4A40-85C4-948939DC9D1D}" dt="2021-11-17T10:03:48.654" v="183" actId="14100"/>
        <pc:sldMkLst>
          <pc:docMk/>
          <pc:sldMk cId="4159633814" sldId="473"/>
        </pc:sldMkLst>
        <pc:picChg chg="mod">
          <ac:chgData name="Nguyen Bui Trong Tin" userId="e8b171ad-d98b-49d5-bbe6-f86bd94206fe" providerId="ADAL" clId="{5E1ED1C1-4A7F-4A40-85C4-948939DC9D1D}" dt="2021-11-17T10:03:48.654" v="183" actId="14100"/>
          <ac:picMkLst>
            <pc:docMk/>
            <pc:sldMk cId="4159633814" sldId="473"/>
            <ac:picMk id="3" creationId="{95F28E20-6893-4B6F-85C3-44FE582181C7}"/>
          </ac:picMkLst>
        </pc:picChg>
      </pc:sldChg>
    </pc:docChg>
  </pc:docChgLst>
  <pc:docChgLst>
    <pc:chgData name="Nguyen Van Thanh" userId="397c937a-6631-46d4-ab7f-15d71e973788" providerId="ADAL" clId="{8DFDE6D8-2A20-6D45-9F07-C7E3B1D086AE}"/>
    <pc:docChg chg="modSld">
      <pc:chgData name="Nguyen Van Thanh" userId="397c937a-6631-46d4-ab7f-15d71e973788" providerId="ADAL" clId="{8DFDE6D8-2A20-6D45-9F07-C7E3B1D086AE}" dt="2021-11-12T07:24:02.045" v="22" actId="1076"/>
      <pc:docMkLst>
        <pc:docMk/>
      </pc:docMkLst>
      <pc:sldChg chg="modNotesTx">
        <pc:chgData name="Nguyen Van Thanh" userId="397c937a-6631-46d4-ab7f-15d71e973788" providerId="ADAL" clId="{8DFDE6D8-2A20-6D45-9F07-C7E3B1D086AE}" dt="2021-11-11T11:28:37.716" v="2" actId="20577"/>
        <pc:sldMkLst>
          <pc:docMk/>
          <pc:sldMk cId="1995813045" sldId="288"/>
        </pc:sldMkLst>
      </pc:sldChg>
      <pc:sldChg chg="modSp">
        <pc:chgData name="Nguyen Van Thanh" userId="397c937a-6631-46d4-ab7f-15d71e973788" providerId="ADAL" clId="{8DFDE6D8-2A20-6D45-9F07-C7E3B1D086AE}" dt="2021-11-11T11:40:10.502" v="6" actId="1076"/>
        <pc:sldMkLst>
          <pc:docMk/>
          <pc:sldMk cId="1707832183" sldId="319"/>
        </pc:sldMkLst>
        <pc:picChg chg="mod">
          <ac:chgData name="Nguyen Van Thanh" userId="397c937a-6631-46d4-ab7f-15d71e973788" providerId="ADAL" clId="{8DFDE6D8-2A20-6D45-9F07-C7E3B1D086AE}" dt="2021-11-11T11:40:10.502" v="6" actId="1076"/>
          <ac:picMkLst>
            <pc:docMk/>
            <pc:sldMk cId="1707832183" sldId="319"/>
            <ac:picMk id="5" creationId="{C91010A7-18FF-4070-B360-5AD1CCCA80FF}"/>
          </ac:picMkLst>
        </pc:picChg>
      </pc:sldChg>
      <pc:sldChg chg="modSp">
        <pc:chgData name="Nguyen Van Thanh" userId="397c937a-6631-46d4-ab7f-15d71e973788" providerId="ADAL" clId="{8DFDE6D8-2A20-6D45-9F07-C7E3B1D086AE}" dt="2021-11-11T11:20:44.722" v="0" actId="20577"/>
        <pc:sldMkLst>
          <pc:docMk/>
          <pc:sldMk cId="2846308024" sldId="393"/>
        </pc:sldMkLst>
        <pc:spChg chg="mod">
          <ac:chgData name="Nguyen Van Thanh" userId="397c937a-6631-46d4-ab7f-15d71e973788" providerId="ADAL" clId="{8DFDE6D8-2A20-6D45-9F07-C7E3B1D086AE}" dt="2021-11-11T11:20:44.722" v="0" actId="20577"/>
          <ac:spMkLst>
            <pc:docMk/>
            <pc:sldMk cId="2846308024" sldId="393"/>
            <ac:spMk id="6" creationId="{9A0E41EE-8E93-44D9-A559-E2AD8ECF3C2C}"/>
          </ac:spMkLst>
        </pc:spChg>
      </pc:sldChg>
      <pc:sldChg chg="modSp">
        <pc:chgData name="Nguyen Van Thanh" userId="397c937a-6631-46d4-ab7f-15d71e973788" providerId="ADAL" clId="{8DFDE6D8-2A20-6D45-9F07-C7E3B1D086AE}" dt="2021-11-12T07:16:32.180" v="8" actId="1076"/>
        <pc:sldMkLst>
          <pc:docMk/>
          <pc:sldMk cId="1008085704" sldId="452"/>
        </pc:sldMkLst>
        <pc:spChg chg="mod">
          <ac:chgData name="Nguyen Van Thanh" userId="397c937a-6631-46d4-ab7f-15d71e973788" providerId="ADAL" clId="{8DFDE6D8-2A20-6D45-9F07-C7E3B1D086AE}" dt="2021-11-12T07:16:32.180" v="8" actId="1076"/>
          <ac:spMkLst>
            <pc:docMk/>
            <pc:sldMk cId="1008085704" sldId="452"/>
            <ac:spMk id="3" creationId="{63945147-87A2-49EF-B2B9-C528EF70765C}"/>
          </ac:spMkLst>
        </pc:spChg>
      </pc:sldChg>
      <pc:sldChg chg="modSp">
        <pc:chgData name="Nguyen Van Thanh" userId="397c937a-6631-46d4-ab7f-15d71e973788" providerId="ADAL" clId="{8DFDE6D8-2A20-6D45-9F07-C7E3B1D086AE}" dt="2021-11-12T07:17:14.667" v="9" actId="1076"/>
        <pc:sldMkLst>
          <pc:docMk/>
          <pc:sldMk cId="1486348836" sldId="454"/>
        </pc:sldMkLst>
        <pc:spChg chg="mod">
          <ac:chgData name="Nguyen Van Thanh" userId="397c937a-6631-46d4-ab7f-15d71e973788" providerId="ADAL" clId="{8DFDE6D8-2A20-6D45-9F07-C7E3B1D086AE}" dt="2021-11-12T07:17:14.667" v="9" actId="1076"/>
          <ac:spMkLst>
            <pc:docMk/>
            <pc:sldMk cId="1486348836" sldId="454"/>
            <ac:spMk id="3" creationId="{8C0E8B98-2BB3-46D0-AF32-8BA8058CD29E}"/>
          </ac:spMkLst>
        </pc:spChg>
      </pc:sldChg>
      <pc:sldChg chg="modSp">
        <pc:chgData name="Nguyen Van Thanh" userId="397c937a-6631-46d4-ab7f-15d71e973788" providerId="ADAL" clId="{8DFDE6D8-2A20-6D45-9F07-C7E3B1D086AE}" dt="2021-11-12T07:21:35.629" v="10" actId="1076"/>
        <pc:sldMkLst>
          <pc:docMk/>
          <pc:sldMk cId="3827367937" sldId="459"/>
        </pc:sldMkLst>
        <pc:picChg chg="mod">
          <ac:chgData name="Nguyen Van Thanh" userId="397c937a-6631-46d4-ab7f-15d71e973788" providerId="ADAL" clId="{8DFDE6D8-2A20-6D45-9F07-C7E3B1D086AE}" dt="2021-11-12T07:21:35.629" v="10" actId="1076"/>
          <ac:picMkLst>
            <pc:docMk/>
            <pc:sldMk cId="3827367937" sldId="459"/>
            <ac:picMk id="5" creationId="{17DC32AB-2269-4E16-B32C-91858A6591D2}"/>
          </ac:picMkLst>
        </pc:picChg>
      </pc:sldChg>
      <pc:sldChg chg="modSp">
        <pc:chgData name="Nguyen Van Thanh" userId="397c937a-6631-46d4-ab7f-15d71e973788" providerId="ADAL" clId="{8DFDE6D8-2A20-6D45-9F07-C7E3B1D086AE}" dt="2021-11-12T07:24:02.045" v="22" actId="1076"/>
        <pc:sldMkLst>
          <pc:docMk/>
          <pc:sldMk cId="2184409760" sldId="471"/>
        </pc:sldMkLst>
        <pc:picChg chg="mod">
          <ac:chgData name="Nguyen Van Thanh" userId="397c937a-6631-46d4-ab7f-15d71e973788" providerId="ADAL" clId="{8DFDE6D8-2A20-6D45-9F07-C7E3B1D086AE}" dt="2021-11-12T07:23:51.943" v="20" actId="1076"/>
          <ac:picMkLst>
            <pc:docMk/>
            <pc:sldMk cId="2184409760" sldId="471"/>
            <ac:picMk id="3" creationId="{686835ED-CF66-4353-92FF-75DEDB34EDEE}"/>
          </ac:picMkLst>
        </pc:picChg>
        <pc:picChg chg="mod">
          <ac:chgData name="Nguyen Van Thanh" userId="397c937a-6631-46d4-ab7f-15d71e973788" providerId="ADAL" clId="{8DFDE6D8-2A20-6D45-9F07-C7E3B1D086AE}" dt="2021-11-12T07:24:02.045" v="22" actId="1076"/>
          <ac:picMkLst>
            <pc:docMk/>
            <pc:sldMk cId="2184409760" sldId="471"/>
            <ac:picMk id="5" creationId="{6EA12C8A-7DF5-40B1-ADF2-106313264DDC}"/>
          </ac:picMkLst>
        </pc:picChg>
      </pc:sldChg>
    </pc:docChg>
  </pc:docChgLst>
  <pc:docChgLst>
    <pc:chgData name="Nguyen Van Thai Thanh" userId="efe48e9e-abaa-4a82-8677-c996e7a91e96" providerId="ADAL" clId="{45924DA3-1197-4F9B-9E92-4CB729BDE6C3}"/>
    <pc:docChg chg="undo redo custSel addSld delSld modSld sldOrd">
      <pc:chgData name="Nguyen Van Thai Thanh" userId="efe48e9e-abaa-4a82-8677-c996e7a91e96" providerId="ADAL" clId="{45924DA3-1197-4F9B-9E92-4CB729BDE6C3}" dt="2021-10-17T09:01:38.906" v="5532" actId="20577"/>
      <pc:docMkLst>
        <pc:docMk/>
      </pc:docMkLst>
      <pc:sldChg chg="addSp delSp modSp new mod setBg chgLayout">
        <pc:chgData name="Nguyen Van Thai Thanh" userId="efe48e9e-abaa-4a82-8677-c996e7a91e96" providerId="ADAL" clId="{45924DA3-1197-4F9B-9E92-4CB729BDE6C3}" dt="2021-08-25T01:51:31.851" v="1893"/>
        <pc:sldMkLst>
          <pc:docMk/>
          <pc:sldMk cId="3946665636" sldId="256"/>
        </pc:sldMkLst>
        <pc:spChg chg="del">
          <ac:chgData name="Nguyen Van Thai Thanh" userId="efe48e9e-abaa-4a82-8677-c996e7a91e96" providerId="ADAL" clId="{45924DA3-1197-4F9B-9E92-4CB729BDE6C3}" dt="2021-07-15T00:24:21.415" v="1" actId="478"/>
          <ac:spMkLst>
            <pc:docMk/>
            <pc:sldMk cId="3946665636" sldId="256"/>
            <ac:spMk id="2" creationId="{8C6EECC9-8BEC-4DCA-B027-414907EA1255}"/>
          </ac:spMkLst>
        </pc:spChg>
        <pc:spChg chg="del">
          <ac:chgData name="Nguyen Van Thai Thanh" userId="efe48e9e-abaa-4a82-8677-c996e7a91e96" providerId="ADAL" clId="{45924DA3-1197-4F9B-9E92-4CB729BDE6C3}" dt="2021-07-15T00:24:25.161" v="2" actId="478"/>
          <ac:spMkLst>
            <pc:docMk/>
            <pc:sldMk cId="3946665636" sldId="256"/>
            <ac:spMk id="3" creationId="{6C70961F-83DB-48E2-8FB3-84ED89EED740}"/>
          </ac:spMkLst>
        </pc:spChg>
        <pc:spChg chg="add mod">
          <ac:chgData name="Nguyen Van Thai Thanh" userId="efe48e9e-abaa-4a82-8677-c996e7a91e96" providerId="ADAL" clId="{45924DA3-1197-4F9B-9E92-4CB729BDE6C3}" dt="2021-07-15T00:26:09.529" v="34" actId="20577"/>
          <ac:spMkLst>
            <pc:docMk/>
            <pc:sldMk cId="3946665636" sldId="256"/>
            <ac:spMk id="4" creationId="{E3CCD879-E15E-42B2-BC95-B5354168524D}"/>
          </ac:spMkLst>
        </pc:spChg>
        <pc:spChg chg="add del mod">
          <ac:chgData name="Nguyen Van Thai Thanh" userId="efe48e9e-abaa-4a82-8677-c996e7a91e96" providerId="ADAL" clId="{45924DA3-1197-4F9B-9E92-4CB729BDE6C3}" dt="2021-07-15T00:26:52.711" v="38" actId="478"/>
          <ac:spMkLst>
            <pc:docMk/>
            <pc:sldMk cId="3946665636" sldId="256"/>
            <ac:spMk id="5" creationId="{57E0B5CC-AD63-4557-83BE-A4BB1DB5EB0B}"/>
          </ac:spMkLst>
        </pc:spChg>
      </pc:sldChg>
      <pc:sldChg chg="addSp delSp modSp new del mod">
        <pc:chgData name="Nguyen Van Thai Thanh" userId="efe48e9e-abaa-4a82-8677-c996e7a91e96" providerId="ADAL" clId="{45924DA3-1197-4F9B-9E92-4CB729BDE6C3}" dt="2021-07-15T00:34:06.567" v="46" actId="2696"/>
        <pc:sldMkLst>
          <pc:docMk/>
          <pc:sldMk cId="803150603" sldId="257"/>
        </pc:sldMkLst>
        <pc:spChg chg="add del">
          <ac:chgData name="Nguyen Van Thai Thanh" userId="efe48e9e-abaa-4a82-8677-c996e7a91e96" providerId="ADAL" clId="{45924DA3-1197-4F9B-9E92-4CB729BDE6C3}" dt="2021-07-15T00:25:39.690" v="6" actId="478"/>
          <ac:spMkLst>
            <pc:docMk/>
            <pc:sldMk cId="803150603" sldId="257"/>
            <ac:spMk id="2" creationId="{FE03B8B0-3C38-42D0-9B6B-30A151B98486}"/>
          </ac:spMkLst>
        </pc:spChg>
        <pc:spChg chg="add del">
          <ac:chgData name="Nguyen Van Thai Thanh" userId="efe48e9e-abaa-4a82-8677-c996e7a91e96" providerId="ADAL" clId="{45924DA3-1197-4F9B-9E92-4CB729BDE6C3}" dt="2021-07-15T00:25:39.690" v="6" actId="478"/>
          <ac:spMkLst>
            <pc:docMk/>
            <pc:sldMk cId="803150603" sldId="257"/>
            <ac:spMk id="3" creationId="{207EEEFE-2507-4DFF-B3F7-7728CB4B9234}"/>
          </ac:spMkLst>
        </pc:spChg>
        <pc:spChg chg="add mod">
          <ac:chgData name="Nguyen Van Thai Thanh" userId="efe48e9e-abaa-4a82-8677-c996e7a91e96" providerId="ADAL" clId="{45924DA3-1197-4F9B-9E92-4CB729BDE6C3}" dt="2021-07-15T00:28:06.669" v="39"/>
          <ac:spMkLst>
            <pc:docMk/>
            <pc:sldMk cId="803150603" sldId="257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0:34:01.168" v="45" actId="14100"/>
          <ac:picMkLst>
            <pc:docMk/>
            <pc:sldMk cId="803150603" sldId="257"/>
            <ac:picMk id="6" creationId="{76DEC8F0-904E-4F29-B1C7-E5BC98767F2B}"/>
          </ac:picMkLst>
        </pc:picChg>
      </pc:sldChg>
      <pc:sldChg chg="addSp modSp add del mod">
        <pc:chgData name="Nguyen Van Thai Thanh" userId="efe48e9e-abaa-4a82-8677-c996e7a91e96" providerId="ADAL" clId="{45924DA3-1197-4F9B-9E92-4CB729BDE6C3}" dt="2021-07-15T00:35:30.694" v="51" actId="2696"/>
        <pc:sldMkLst>
          <pc:docMk/>
          <pc:sldMk cId="1906057572" sldId="258"/>
        </pc:sldMkLst>
        <pc:picChg chg="add mod">
          <ac:chgData name="Nguyen Van Thai Thanh" userId="efe48e9e-abaa-4a82-8677-c996e7a91e96" providerId="ADAL" clId="{45924DA3-1197-4F9B-9E92-4CB729BDE6C3}" dt="2021-07-15T00:35:28.224" v="50" actId="14100"/>
          <ac:picMkLst>
            <pc:docMk/>
            <pc:sldMk cId="1906057572" sldId="258"/>
            <ac:picMk id="3" creationId="{82EEABA4-F5B0-4D63-BB03-68AF165067C8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7-15T00:42:32.756" v="61" actId="20577"/>
        <pc:sldMkLst>
          <pc:docMk/>
          <pc:sldMk cId="2543609498" sldId="259"/>
        </pc:sldMkLst>
        <pc:picChg chg="add mod">
          <ac:chgData name="Nguyen Van Thai Thanh" userId="efe48e9e-abaa-4a82-8677-c996e7a91e96" providerId="ADAL" clId="{45924DA3-1197-4F9B-9E92-4CB729BDE6C3}" dt="2021-07-15T00:40:07.424" v="59" actId="14100"/>
          <ac:picMkLst>
            <pc:docMk/>
            <pc:sldMk cId="2543609498" sldId="259"/>
            <ac:picMk id="3" creationId="{4401B9A2-4A04-45DD-A65E-BBD17B9F17EE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1:59:50.879" v="2309" actId="20577"/>
        <pc:sldMkLst>
          <pc:docMk/>
          <pc:sldMk cId="2828426638" sldId="260"/>
        </pc:sldMkLst>
        <pc:spChg chg="mod">
          <ac:chgData name="Nguyen Van Thai Thanh" userId="efe48e9e-abaa-4a82-8677-c996e7a91e96" providerId="ADAL" clId="{45924DA3-1197-4F9B-9E92-4CB729BDE6C3}" dt="2021-07-15T00:43:22.251" v="63" actId="20577"/>
          <ac:spMkLst>
            <pc:docMk/>
            <pc:sldMk cId="2828426638" sldId="260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0:45:00.680" v="68" actId="14100"/>
          <ac:picMkLst>
            <pc:docMk/>
            <pc:sldMk cId="2828426638" sldId="260"/>
            <ac:picMk id="3" creationId="{09D8E689-D0FA-4E21-B7F3-0EB991E35CE7}"/>
          </ac:picMkLst>
        </pc:picChg>
      </pc:sldChg>
      <pc:sldChg chg="addSp modSp add mod ord modNotesTx">
        <pc:chgData name="Nguyen Van Thai Thanh" userId="efe48e9e-abaa-4a82-8677-c996e7a91e96" providerId="ADAL" clId="{45924DA3-1197-4F9B-9E92-4CB729BDE6C3}" dt="2021-08-22T03:59:38.054" v="941"/>
        <pc:sldMkLst>
          <pc:docMk/>
          <pc:sldMk cId="3024292358" sldId="261"/>
        </pc:sldMkLst>
        <pc:picChg chg="add mod">
          <ac:chgData name="Nguyen Van Thai Thanh" userId="efe48e9e-abaa-4a82-8677-c996e7a91e96" providerId="ADAL" clId="{45924DA3-1197-4F9B-9E92-4CB729BDE6C3}" dt="2021-07-15T00:37:56.864" v="55" actId="14100"/>
          <ac:picMkLst>
            <pc:docMk/>
            <pc:sldMk cId="3024292358" sldId="261"/>
            <ac:picMk id="3" creationId="{C280B251-226C-41CC-ABE8-4E7DAE51024C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2:01:51.169" v="2574" actId="20577"/>
        <pc:sldMkLst>
          <pc:docMk/>
          <pc:sldMk cId="126361422" sldId="262"/>
        </pc:sldMkLst>
        <pc:picChg chg="add mod">
          <ac:chgData name="Nguyen Van Thai Thanh" userId="efe48e9e-abaa-4a82-8677-c996e7a91e96" providerId="ADAL" clId="{45924DA3-1197-4F9B-9E92-4CB729BDE6C3}" dt="2021-07-15T00:50:36.432" v="71" actId="14100"/>
          <ac:picMkLst>
            <pc:docMk/>
            <pc:sldMk cId="126361422" sldId="262"/>
            <ac:picMk id="3" creationId="{7FA88E23-4CEA-4E92-9B4C-F2AF6E0A1C88}"/>
          </ac:picMkLst>
        </pc:picChg>
      </pc:sldChg>
      <pc:sldChg chg="add del">
        <pc:chgData name="Nguyen Van Thai Thanh" userId="efe48e9e-abaa-4a82-8677-c996e7a91e96" providerId="ADAL" clId="{45924DA3-1197-4F9B-9E92-4CB729BDE6C3}" dt="2021-07-15T00:38:04.340" v="56" actId="2696"/>
        <pc:sldMkLst>
          <pc:docMk/>
          <pc:sldMk cId="3300786933" sldId="262"/>
        </pc:sldMkLst>
      </pc:sldChg>
      <pc:sldChg chg="add del ord">
        <pc:chgData name="Nguyen Van Thai Thanh" userId="efe48e9e-abaa-4a82-8677-c996e7a91e96" providerId="ADAL" clId="{45924DA3-1197-4F9B-9E92-4CB729BDE6C3}" dt="2021-07-15T00:53:40.793" v="77" actId="47"/>
        <pc:sldMkLst>
          <pc:docMk/>
          <pc:sldMk cId="3045599824" sldId="263"/>
        </pc:sldMkLst>
      </pc:sldChg>
      <pc:sldChg chg="addSp modSp add mod replId modNotesTx">
        <pc:chgData name="Nguyen Van Thai Thanh" userId="efe48e9e-abaa-4a82-8677-c996e7a91e96" providerId="ADAL" clId="{45924DA3-1197-4F9B-9E92-4CB729BDE6C3}" dt="2021-08-25T02:04:07.243" v="2723" actId="20577"/>
        <pc:sldMkLst>
          <pc:docMk/>
          <pc:sldMk cId="1169986621" sldId="264"/>
        </pc:sldMkLst>
        <pc:spChg chg="mod">
          <ac:chgData name="Nguyen Van Thai Thanh" userId="efe48e9e-abaa-4a82-8677-c996e7a91e96" providerId="ADAL" clId="{45924DA3-1197-4F9B-9E92-4CB729BDE6C3}" dt="2021-07-15T00:53:45.487" v="81" actId="20577"/>
          <ac:spMkLst>
            <pc:docMk/>
            <pc:sldMk cId="1169986621" sldId="264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1:01:14.055" v="89" actId="14100"/>
          <ac:picMkLst>
            <pc:docMk/>
            <pc:sldMk cId="1169986621" sldId="264"/>
            <ac:picMk id="3" creationId="{B78FFBC7-1963-4C6C-97E2-E5138424003F}"/>
          </ac:picMkLst>
        </pc:picChg>
      </pc:sldChg>
      <pc:sldChg chg="add ord modNotesTx">
        <pc:chgData name="Nguyen Van Thai Thanh" userId="efe48e9e-abaa-4a82-8677-c996e7a91e96" providerId="ADAL" clId="{45924DA3-1197-4F9B-9E92-4CB729BDE6C3}" dt="2021-08-25T02:02:38.787" v="2628" actId="20577"/>
        <pc:sldMkLst>
          <pc:docMk/>
          <pc:sldMk cId="2782051459" sldId="270"/>
        </pc:sldMkLst>
      </pc:sldChg>
      <pc:sldChg chg="addSp modSp add mod modNotesTx">
        <pc:chgData name="Nguyen Van Thai Thanh" userId="efe48e9e-abaa-4a82-8677-c996e7a91e96" providerId="ADAL" clId="{45924DA3-1197-4F9B-9E92-4CB729BDE6C3}" dt="2021-07-15T01:08:51.931" v="94" actId="20577"/>
        <pc:sldMkLst>
          <pc:docMk/>
          <pc:sldMk cId="3048660655" sldId="271"/>
        </pc:sldMkLst>
        <pc:picChg chg="add mod">
          <ac:chgData name="Nguyen Van Thai Thanh" userId="efe48e9e-abaa-4a82-8677-c996e7a91e96" providerId="ADAL" clId="{45924DA3-1197-4F9B-9E92-4CB729BDE6C3}" dt="2021-07-15T01:02:37.039" v="92" actId="14100"/>
          <ac:picMkLst>
            <pc:docMk/>
            <pc:sldMk cId="3048660655" sldId="271"/>
            <ac:picMk id="3" creationId="{77D7DA2D-19E8-4F1A-A2C5-E3DCFB59E1F7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4T16:09:09.676" v="1872" actId="20577"/>
        <pc:sldMkLst>
          <pc:docMk/>
          <pc:sldMk cId="3095906585" sldId="272"/>
        </pc:sldMkLst>
        <pc:spChg chg="mod">
          <ac:chgData name="Nguyen Van Thai Thanh" userId="efe48e9e-abaa-4a82-8677-c996e7a91e96" providerId="ADAL" clId="{45924DA3-1197-4F9B-9E92-4CB729BDE6C3}" dt="2021-07-15T01:08:57.818" v="98" actId="20577"/>
          <ac:spMkLst>
            <pc:docMk/>
            <pc:sldMk cId="3095906585" sldId="272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1:13:49.407" v="104" actId="14100"/>
          <ac:picMkLst>
            <pc:docMk/>
            <pc:sldMk cId="3095906585" sldId="272"/>
            <ac:picMk id="3" creationId="{B7DE70DF-1783-489F-A4E4-3DC196C3192C}"/>
          </ac:picMkLst>
        </pc:picChg>
      </pc:sldChg>
      <pc:sldChg chg="addSp delSp modSp add del mod">
        <pc:chgData name="Nguyen Van Thai Thanh" userId="efe48e9e-abaa-4a82-8677-c996e7a91e96" providerId="ADAL" clId="{45924DA3-1197-4F9B-9E92-4CB729BDE6C3}" dt="2021-07-15T01:35:44.134" v="111" actId="2696"/>
        <pc:sldMkLst>
          <pc:docMk/>
          <pc:sldMk cId="1456264201" sldId="273"/>
        </pc:sldMkLst>
        <pc:picChg chg="add del">
          <ac:chgData name="Nguyen Van Thai Thanh" userId="efe48e9e-abaa-4a82-8677-c996e7a91e96" providerId="ADAL" clId="{45924DA3-1197-4F9B-9E92-4CB729BDE6C3}" dt="2021-07-15T01:33:26.269" v="106" actId="21"/>
          <ac:picMkLst>
            <pc:docMk/>
            <pc:sldMk cId="1456264201" sldId="273"/>
            <ac:picMk id="3" creationId="{DA251CCA-8003-430E-86D9-880F13050241}"/>
          </ac:picMkLst>
        </pc:picChg>
        <pc:picChg chg="add del mod">
          <ac:chgData name="Nguyen Van Thai Thanh" userId="efe48e9e-abaa-4a82-8677-c996e7a91e96" providerId="ADAL" clId="{45924DA3-1197-4F9B-9E92-4CB729BDE6C3}" dt="2021-07-15T01:34:37.963" v="109" actId="21"/>
          <ac:picMkLst>
            <pc:docMk/>
            <pc:sldMk cId="1456264201" sldId="273"/>
            <ac:picMk id="6" creationId="{4A5E5CCC-BDAD-46EA-A990-3CD0E1F63926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1:09:00.143" v="99" actId="47"/>
        <pc:sldMkLst>
          <pc:docMk/>
          <pc:sldMk cId="2121216706" sldId="273"/>
        </pc:sldMkLst>
      </pc:sldChg>
      <pc:sldChg chg="add del">
        <pc:chgData name="Nguyen Van Thai Thanh" userId="efe48e9e-abaa-4a82-8677-c996e7a91e96" providerId="ADAL" clId="{45924DA3-1197-4F9B-9E92-4CB729BDE6C3}" dt="2021-07-15T01:37:09.529" v="112" actId="47"/>
        <pc:sldMkLst>
          <pc:docMk/>
          <pc:sldMk cId="3393402963" sldId="274"/>
        </pc:sldMkLst>
      </pc:sldChg>
      <pc:sldChg chg="add del replId">
        <pc:chgData name="Nguyen Van Thai Thanh" userId="efe48e9e-abaa-4a82-8677-c996e7a91e96" providerId="ADAL" clId="{45924DA3-1197-4F9B-9E92-4CB729BDE6C3}" dt="2021-07-15T01:37:09.529" v="112" actId="47"/>
        <pc:sldMkLst>
          <pc:docMk/>
          <pc:sldMk cId="1367446357" sldId="275"/>
        </pc:sldMkLst>
      </pc:sldChg>
      <pc:sldChg chg="addSp modSp add mod modNotesTx">
        <pc:chgData name="Nguyen Van Thai Thanh" userId="efe48e9e-abaa-4a82-8677-c996e7a91e96" providerId="ADAL" clId="{45924DA3-1197-4F9B-9E92-4CB729BDE6C3}" dt="2021-08-25T02:08:22.043" v="2996" actId="20577"/>
        <pc:sldMkLst>
          <pc:docMk/>
          <pc:sldMk cId="1995813045" sldId="288"/>
        </pc:sldMkLst>
        <pc:picChg chg="add mod">
          <ac:chgData name="Nguyen Van Thai Thanh" userId="efe48e9e-abaa-4a82-8677-c996e7a91e96" providerId="ADAL" clId="{45924DA3-1197-4F9B-9E92-4CB729BDE6C3}" dt="2021-08-24T16:10:02.172" v="1873" actId="1076"/>
          <ac:picMkLst>
            <pc:docMk/>
            <pc:sldMk cId="1995813045" sldId="288"/>
            <ac:picMk id="3" creationId="{0C97F36F-9E1E-44FA-AF72-F8323F4FBFD2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2:10:02.374" v="3114" actId="20577"/>
        <pc:sldMkLst>
          <pc:docMk/>
          <pc:sldMk cId="3494302491" sldId="289"/>
        </pc:sldMkLst>
        <pc:picChg chg="add mod">
          <ac:chgData name="Nguyen Van Thai Thanh" userId="efe48e9e-abaa-4a82-8677-c996e7a91e96" providerId="ADAL" clId="{45924DA3-1197-4F9B-9E92-4CB729BDE6C3}" dt="2021-07-15T01:41:37.126" v="121" actId="14100"/>
          <ac:picMkLst>
            <pc:docMk/>
            <pc:sldMk cId="3494302491" sldId="289"/>
            <ac:picMk id="3" creationId="{1FB92D82-E9C2-47D1-B4E5-7A6A262EC809}"/>
          </ac:picMkLst>
        </pc:picChg>
      </pc:sldChg>
      <pc:sldChg chg="addSp delSp modSp add mod modNotesTx">
        <pc:chgData name="Nguyen Van Thai Thanh" userId="efe48e9e-abaa-4a82-8677-c996e7a91e96" providerId="ADAL" clId="{45924DA3-1197-4F9B-9E92-4CB729BDE6C3}" dt="2021-07-15T01:46:35.579" v="135" actId="20577"/>
        <pc:sldMkLst>
          <pc:docMk/>
          <pc:sldMk cId="2447438593" sldId="290"/>
        </pc:sldMkLst>
        <pc:picChg chg="add mod">
          <ac:chgData name="Nguyen Van Thai Thanh" userId="efe48e9e-abaa-4a82-8677-c996e7a91e96" providerId="ADAL" clId="{45924DA3-1197-4F9B-9E92-4CB729BDE6C3}" dt="2021-07-15T01:43:25.039" v="124" actId="14100"/>
          <ac:picMkLst>
            <pc:docMk/>
            <pc:sldMk cId="2447438593" sldId="290"/>
            <ac:picMk id="3" creationId="{AB2C6F80-F44C-4F29-8A81-3174AE648DE0}"/>
          </ac:picMkLst>
        </pc:picChg>
        <pc:picChg chg="add del mod">
          <ac:chgData name="Nguyen Van Thai Thanh" userId="efe48e9e-abaa-4a82-8677-c996e7a91e96" providerId="ADAL" clId="{45924DA3-1197-4F9B-9E92-4CB729BDE6C3}" dt="2021-07-15T01:43:50.435" v="127" actId="478"/>
          <ac:picMkLst>
            <pc:docMk/>
            <pc:sldMk cId="2447438593" sldId="290"/>
            <ac:picMk id="6" creationId="{619C98D9-B2C4-454B-BA52-4C7BBA8AA2A9}"/>
          </ac:picMkLst>
        </pc:picChg>
        <pc:picChg chg="add mod">
          <ac:chgData name="Nguyen Van Thai Thanh" userId="efe48e9e-abaa-4a82-8677-c996e7a91e96" providerId="ADAL" clId="{45924DA3-1197-4F9B-9E92-4CB729BDE6C3}" dt="2021-07-15T01:44:33.151" v="132" actId="688"/>
          <ac:picMkLst>
            <pc:docMk/>
            <pc:sldMk cId="2447438593" sldId="290"/>
            <ac:picMk id="8" creationId="{CD49996A-98F2-4B72-86A2-2D157BA5E578}"/>
          </ac:picMkLst>
        </pc:picChg>
      </pc:sldChg>
      <pc:sldChg chg="addSp delSp modSp add mod replId modNotesTx">
        <pc:chgData name="Nguyen Van Thai Thanh" userId="efe48e9e-abaa-4a82-8677-c996e7a91e96" providerId="ADAL" clId="{45924DA3-1197-4F9B-9E92-4CB729BDE6C3}" dt="2021-07-15T01:54:49.875" v="156" actId="20577"/>
        <pc:sldMkLst>
          <pc:docMk/>
          <pc:sldMk cId="2990173291" sldId="291"/>
        </pc:sldMkLst>
        <pc:spChg chg="mod">
          <ac:chgData name="Nguyen Van Thai Thanh" userId="efe48e9e-abaa-4a82-8677-c996e7a91e96" providerId="ADAL" clId="{45924DA3-1197-4F9B-9E92-4CB729BDE6C3}" dt="2021-07-15T01:48:03.846" v="143" actId="20577"/>
          <ac:spMkLst>
            <pc:docMk/>
            <pc:sldMk cId="2990173291" sldId="291"/>
            <ac:spMk id="4" creationId="{78144D1E-553A-44B4-9BC6-8366A981AFD8}"/>
          </ac:spMkLst>
        </pc:spChg>
        <pc:picChg chg="add del mod">
          <ac:chgData name="Nguyen Van Thai Thanh" userId="efe48e9e-abaa-4a82-8677-c996e7a91e96" providerId="ADAL" clId="{45924DA3-1197-4F9B-9E92-4CB729BDE6C3}" dt="2021-07-15T01:49:19.972" v="152" actId="478"/>
          <ac:picMkLst>
            <pc:docMk/>
            <pc:sldMk cId="2990173291" sldId="291"/>
            <ac:picMk id="3" creationId="{5F85CF35-6F82-48BA-BE3D-F750E860F40E}"/>
          </ac:picMkLst>
        </pc:picChg>
        <pc:picChg chg="add mod">
          <ac:chgData name="Nguyen Van Thai Thanh" userId="efe48e9e-abaa-4a82-8677-c996e7a91e96" providerId="ADAL" clId="{45924DA3-1197-4F9B-9E92-4CB729BDE6C3}" dt="2021-07-15T01:49:47.895" v="155" actId="14100"/>
          <ac:picMkLst>
            <pc:docMk/>
            <pc:sldMk cId="2990173291" sldId="291"/>
            <ac:picMk id="6" creationId="{120248F7-C111-4CA3-B9BA-A7D94A6F5BD4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2:47:06.069" v="3617" actId="1035"/>
        <pc:sldMkLst>
          <pc:docMk/>
          <pc:sldMk cId="1045214445" sldId="292"/>
        </pc:sldMkLst>
        <pc:picChg chg="add mod">
          <ac:chgData name="Nguyen Van Thai Thanh" userId="efe48e9e-abaa-4a82-8677-c996e7a91e96" providerId="ADAL" clId="{45924DA3-1197-4F9B-9E92-4CB729BDE6C3}" dt="2021-08-25T02:47:06.069" v="3617" actId="1035"/>
          <ac:picMkLst>
            <pc:docMk/>
            <pc:sldMk cId="1045214445" sldId="292"/>
            <ac:picMk id="3" creationId="{670BF9FE-FBFF-43A6-BE76-143335312A5B}"/>
          </ac:picMkLst>
        </pc:picChg>
      </pc:sldChg>
      <pc:sldChg chg="add del">
        <pc:chgData name="Nguyen Van Thai Thanh" userId="efe48e9e-abaa-4a82-8677-c996e7a91e96" providerId="ADAL" clId="{45924DA3-1197-4F9B-9E92-4CB729BDE6C3}" dt="2021-07-15T01:56:09.441" v="158" actId="47"/>
        <pc:sldMkLst>
          <pc:docMk/>
          <pc:sldMk cId="2077705582" sldId="293"/>
        </pc:sldMkLst>
      </pc:sldChg>
      <pc:sldChg chg="addSp modSp add mod replId modNotesTx">
        <pc:chgData name="Nguyen Van Thai Thanh" userId="efe48e9e-abaa-4a82-8677-c996e7a91e96" providerId="ADAL" clId="{45924DA3-1197-4F9B-9E92-4CB729BDE6C3}" dt="2021-08-25T02:28:50.887" v="3326" actId="20577"/>
        <pc:sldMkLst>
          <pc:docMk/>
          <pc:sldMk cId="2910010173" sldId="294"/>
        </pc:sldMkLst>
        <pc:spChg chg="mod">
          <ac:chgData name="Nguyen Van Thai Thanh" userId="efe48e9e-abaa-4a82-8677-c996e7a91e96" providerId="ADAL" clId="{45924DA3-1197-4F9B-9E92-4CB729BDE6C3}" dt="2021-07-15T01:56:13.297" v="160" actId="20577"/>
          <ac:spMkLst>
            <pc:docMk/>
            <pc:sldMk cId="2910010173" sldId="294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2:00:34.799" v="166" actId="29295"/>
          <ac:picMkLst>
            <pc:docMk/>
            <pc:sldMk cId="2910010173" sldId="294"/>
            <ac:picMk id="3" creationId="{4BFB1F8B-FD6B-4635-8224-F23D42FEC80F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2:35:50.991" v="3331" actId="1076"/>
        <pc:sldMkLst>
          <pc:docMk/>
          <pc:sldMk cId="3091153682" sldId="295"/>
        </pc:sldMkLst>
        <pc:picChg chg="add mod">
          <ac:chgData name="Nguyen Van Thai Thanh" userId="efe48e9e-abaa-4a82-8677-c996e7a91e96" providerId="ADAL" clId="{45924DA3-1197-4F9B-9E92-4CB729BDE6C3}" dt="2021-07-15T02:02:01.655" v="178" actId="29295"/>
          <ac:picMkLst>
            <pc:docMk/>
            <pc:sldMk cId="3091153682" sldId="295"/>
            <ac:picMk id="3" creationId="{C3E883B9-EE31-4E67-AE0A-8BEA3DD2ACAC}"/>
          </ac:picMkLst>
        </pc:picChg>
        <pc:picChg chg="add mod">
          <ac:chgData name="Nguyen Van Thai Thanh" userId="efe48e9e-abaa-4a82-8677-c996e7a91e96" providerId="ADAL" clId="{45924DA3-1197-4F9B-9E92-4CB729BDE6C3}" dt="2021-07-15T02:01:51.683" v="175" actId="29295"/>
          <ac:picMkLst>
            <pc:docMk/>
            <pc:sldMk cId="3091153682" sldId="295"/>
            <ac:picMk id="6" creationId="{39D70E36-12FE-4569-80C2-A50206933F3B}"/>
          </ac:picMkLst>
        </pc:picChg>
        <pc:picChg chg="add mod">
          <ac:chgData name="Nguyen Van Thai Thanh" userId="efe48e9e-abaa-4a82-8677-c996e7a91e96" providerId="ADAL" clId="{45924DA3-1197-4F9B-9E92-4CB729BDE6C3}" dt="2021-08-25T02:31:43.093" v="3329" actId="1076"/>
          <ac:picMkLst>
            <pc:docMk/>
            <pc:sldMk cId="3091153682" sldId="295"/>
            <ac:picMk id="1026" creationId="{EFE42F59-06A3-4082-9046-69EF39BE7FD0}"/>
          </ac:picMkLst>
        </pc:picChg>
        <pc:picChg chg="add mod">
          <ac:chgData name="Nguyen Van Thai Thanh" userId="efe48e9e-abaa-4a82-8677-c996e7a91e96" providerId="ADAL" clId="{45924DA3-1197-4F9B-9E92-4CB729BDE6C3}" dt="2021-08-25T02:35:50.991" v="3331" actId="1076"/>
          <ac:picMkLst>
            <pc:docMk/>
            <pc:sldMk cId="3091153682" sldId="295"/>
            <ac:picMk id="1028" creationId="{E7F45EB4-85DF-4FB3-9606-FBA38387B666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7-15T02:15:52.881" v="215" actId="20577"/>
        <pc:sldMkLst>
          <pc:docMk/>
          <pc:sldMk cId="1517176239" sldId="296"/>
        </pc:sldMkLst>
        <pc:spChg chg="mod">
          <ac:chgData name="Nguyen Van Thai Thanh" userId="efe48e9e-abaa-4a82-8677-c996e7a91e96" providerId="ADAL" clId="{45924DA3-1197-4F9B-9E92-4CB729BDE6C3}" dt="2021-07-15T02:07:10.201" v="197" actId="20577"/>
          <ac:spMkLst>
            <pc:docMk/>
            <pc:sldMk cId="1517176239" sldId="296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2:09:11.062" v="202" actId="14100"/>
          <ac:picMkLst>
            <pc:docMk/>
            <pc:sldMk cId="1517176239" sldId="296"/>
            <ac:picMk id="3" creationId="{E558BE9B-833A-4BA5-A8D9-26EE600B3CAF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2:06:58.761" v="179" actId="47"/>
        <pc:sldMkLst>
          <pc:docMk/>
          <pc:sldMk cId="64013822" sldId="297"/>
        </pc:sldMkLst>
      </pc:sldChg>
      <pc:sldChg chg="addSp modSp add mod modNotesTx">
        <pc:chgData name="Nguyen Van Thai Thanh" userId="efe48e9e-abaa-4a82-8677-c996e7a91e96" providerId="ADAL" clId="{45924DA3-1197-4F9B-9E92-4CB729BDE6C3}" dt="2021-07-15T02:16:04.606" v="216" actId="20577"/>
        <pc:sldMkLst>
          <pc:docMk/>
          <pc:sldMk cId="2317355893" sldId="297"/>
        </pc:sldMkLst>
        <pc:picChg chg="add mod">
          <ac:chgData name="Nguyen Van Thai Thanh" userId="efe48e9e-abaa-4a82-8677-c996e7a91e96" providerId="ADAL" clId="{45924DA3-1197-4F9B-9E92-4CB729BDE6C3}" dt="2021-07-15T02:11:13.583" v="205" actId="14100"/>
          <ac:picMkLst>
            <pc:docMk/>
            <pc:sldMk cId="2317355893" sldId="297"/>
            <ac:picMk id="3" creationId="{B5B5F3F5-CB3A-4FC8-B4BB-C0E300B6992D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2:41:09.210" v="3555" actId="20577"/>
        <pc:sldMkLst>
          <pc:docMk/>
          <pc:sldMk cId="1113810786" sldId="298"/>
        </pc:sldMkLst>
        <pc:spChg chg="mod">
          <ac:chgData name="Nguyen Van Thai Thanh" userId="efe48e9e-abaa-4a82-8677-c996e7a91e96" providerId="ADAL" clId="{45924DA3-1197-4F9B-9E92-4CB729BDE6C3}" dt="2021-07-15T02:13:50.830" v="210" actId="1076"/>
          <ac:spMkLst>
            <pc:docMk/>
            <pc:sldMk cId="1113810786" sldId="298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2:13:53.870" v="211" actId="1076"/>
          <ac:picMkLst>
            <pc:docMk/>
            <pc:sldMk cId="1113810786" sldId="298"/>
            <ac:picMk id="3" creationId="{CB9B20AE-2AC4-4F16-8DA7-5D078DD60291}"/>
          </ac:picMkLst>
        </pc:picChg>
      </pc:sldChg>
      <pc:sldChg chg="modSp add del mod replId">
        <pc:chgData name="Nguyen Van Thai Thanh" userId="efe48e9e-abaa-4a82-8677-c996e7a91e96" providerId="ADAL" clId="{45924DA3-1197-4F9B-9E92-4CB729BDE6C3}" dt="2021-07-15T02:17:09.017" v="221" actId="2696"/>
        <pc:sldMkLst>
          <pc:docMk/>
          <pc:sldMk cId="3457322420" sldId="299"/>
        </pc:sldMkLst>
        <pc:spChg chg="mod">
          <ac:chgData name="Nguyen Van Thai Thanh" userId="efe48e9e-abaa-4a82-8677-c996e7a91e96" providerId="ADAL" clId="{45924DA3-1197-4F9B-9E92-4CB729BDE6C3}" dt="2021-07-15T02:17:04.157" v="219" actId="20577"/>
          <ac:spMkLst>
            <pc:docMk/>
            <pc:sldMk cId="3457322420" sldId="299"/>
            <ac:spMk id="4" creationId="{78144D1E-553A-44B4-9BC6-8366A981AFD8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4T16:17:42.570" v="1874" actId="20577"/>
        <pc:sldMkLst>
          <pc:docMk/>
          <pc:sldMk cId="3060401074" sldId="300"/>
        </pc:sldMkLst>
        <pc:picChg chg="add mod">
          <ac:chgData name="Nguyen Van Thai Thanh" userId="efe48e9e-abaa-4a82-8677-c996e7a91e96" providerId="ADAL" clId="{45924DA3-1197-4F9B-9E92-4CB729BDE6C3}" dt="2021-07-15T02:21:04.773" v="226" actId="14100"/>
          <ac:picMkLst>
            <pc:docMk/>
            <pc:sldMk cId="3060401074" sldId="300"/>
            <ac:picMk id="3" creationId="{DD26BD57-69D7-4080-B81C-BD4A9AB00AEF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2:44:22.265" v="3613" actId="20577"/>
        <pc:sldMkLst>
          <pc:docMk/>
          <pc:sldMk cId="1627372869" sldId="301"/>
        </pc:sldMkLst>
        <pc:picChg chg="add mod">
          <ac:chgData name="Nguyen Van Thai Thanh" userId="efe48e9e-abaa-4a82-8677-c996e7a91e96" providerId="ADAL" clId="{45924DA3-1197-4F9B-9E92-4CB729BDE6C3}" dt="2021-07-15T02:23:51.029" v="229" actId="14100"/>
          <ac:picMkLst>
            <pc:docMk/>
            <pc:sldMk cId="1627372869" sldId="301"/>
            <ac:picMk id="3" creationId="{36A0A30F-835C-4C55-82B7-AFEDFA5D0AEF}"/>
          </ac:picMkLst>
        </pc:picChg>
        <pc:picChg chg="add mod">
          <ac:chgData name="Nguyen Van Thai Thanh" userId="efe48e9e-abaa-4a82-8677-c996e7a91e96" providerId="ADAL" clId="{45924DA3-1197-4F9B-9E92-4CB729BDE6C3}" dt="2021-07-15T02:24:11.510" v="232" actId="14100"/>
          <ac:picMkLst>
            <pc:docMk/>
            <pc:sldMk cId="1627372869" sldId="301"/>
            <ac:picMk id="6" creationId="{2244BD60-ED77-4610-863E-B0609E3597CF}"/>
          </ac:picMkLst>
        </pc:picChg>
      </pc:sldChg>
      <pc:sldChg chg="addSp modSp add del mod">
        <pc:chgData name="Nguyen Van Thai Thanh" userId="efe48e9e-abaa-4a82-8677-c996e7a91e96" providerId="ADAL" clId="{45924DA3-1197-4F9B-9E92-4CB729BDE6C3}" dt="2021-08-24T16:17:44.876" v="1875" actId="47"/>
        <pc:sldMkLst>
          <pc:docMk/>
          <pc:sldMk cId="1182176578" sldId="302"/>
        </pc:sldMkLst>
        <pc:picChg chg="add mod">
          <ac:chgData name="Nguyen Van Thai Thanh" userId="efe48e9e-abaa-4a82-8677-c996e7a91e96" providerId="ADAL" clId="{45924DA3-1197-4F9B-9E92-4CB729BDE6C3}" dt="2021-07-15T02:28:30.629" v="235" actId="14100"/>
          <ac:picMkLst>
            <pc:docMk/>
            <pc:sldMk cId="1182176578" sldId="302"/>
            <ac:picMk id="3" creationId="{FA1613FA-FFBA-4F33-9A08-14B2FA65B350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2:34:37.501" v="237" actId="47"/>
        <pc:sldMkLst>
          <pc:docMk/>
          <pc:sldMk cId="2693579410" sldId="303"/>
        </pc:sldMkLst>
      </pc:sldChg>
      <pc:sldChg chg="addSp modSp add mod modNotesTx">
        <pc:chgData name="Nguyen Van Thai Thanh" userId="efe48e9e-abaa-4a82-8677-c996e7a91e96" providerId="ADAL" clId="{45924DA3-1197-4F9B-9E92-4CB729BDE6C3}" dt="2021-07-15T02:40:53.984" v="244" actId="20577"/>
        <pc:sldMkLst>
          <pc:docMk/>
          <pc:sldMk cId="3094230241" sldId="317"/>
        </pc:sldMkLst>
        <pc:picChg chg="add mod">
          <ac:chgData name="Nguyen Van Thai Thanh" userId="efe48e9e-abaa-4a82-8677-c996e7a91e96" providerId="ADAL" clId="{45924DA3-1197-4F9B-9E92-4CB729BDE6C3}" dt="2021-07-15T02:40:52.917" v="243" actId="14100"/>
          <ac:picMkLst>
            <pc:docMk/>
            <pc:sldMk cId="3094230241" sldId="317"/>
            <ac:picMk id="3" creationId="{FB7625D2-92B0-4762-BDBB-FB2EC2F90B3D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7:09:03.320" v="4143" actId="20577"/>
        <pc:sldMkLst>
          <pc:docMk/>
          <pc:sldMk cId="970655773" sldId="318"/>
        </pc:sldMkLst>
        <pc:picChg chg="add mod">
          <ac:chgData name="Nguyen Van Thai Thanh" userId="efe48e9e-abaa-4a82-8677-c996e7a91e96" providerId="ADAL" clId="{45924DA3-1197-4F9B-9E92-4CB729BDE6C3}" dt="2021-07-15T02:41:15.734" v="247" actId="14100"/>
          <ac:picMkLst>
            <pc:docMk/>
            <pc:sldMk cId="970655773" sldId="318"/>
            <ac:picMk id="3" creationId="{3F5FE439-4BCB-4BAB-BF96-5FBD0C37D01B}"/>
          </ac:picMkLst>
        </pc:picChg>
        <pc:picChg chg="add mod">
          <ac:chgData name="Nguyen Van Thai Thanh" userId="efe48e9e-abaa-4a82-8677-c996e7a91e96" providerId="ADAL" clId="{45924DA3-1197-4F9B-9E92-4CB729BDE6C3}" dt="2021-08-25T07:08:54.084" v="4135" actId="1076"/>
          <ac:picMkLst>
            <pc:docMk/>
            <pc:sldMk cId="970655773" sldId="318"/>
            <ac:picMk id="5" creationId="{2B39B6E0-E344-4D79-8406-40FE20A6A5D6}"/>
          </ac:picMkLst>
        </pc:picChg>
        <pc:picChg chg="add mod">
          <ac:chgData name="Nguyen Van Thai Thanh" userId="efe48e9e-abaa-4a82-8677-c996e7a91e96" providerId="ADAL" clId="{45924DA3-1197-4F9B-9E92-4CB729BDE6C3}" dt="2021-07-15T02:41:37.309" v="250" actId="14100"/>
          <ac:picMkLst>
            <pc:docMk/>
            <pc:sldMk cId="970655773" sldId="318"/>
            <ac:picMk id="6" creationId="{AAFD7E0C-2647-439B-B05C-1FC985B27D7B}"/>
          </ac:picMkLst>
        </pc:picChg>
      </pc:sldChg>
      <pc:sldChg chg="addSp modSp add mod setBg modNotesTx">
        <pc:chgData name="Nguyen Van Thai Thanh" userId="efe48e9e-abaa-4a82-8677-c996e7a91e96" providerId="ADAL" clId="{45924DA3-1197-4F9B-9E92-4CB729BDE6C3}" dt="2021-08-25T07:50:03.561" v="4656" actId="14100"/>
        <pc:sldMkLst>
          <pc:docMk/>
          <pc:sldMk cId="1707832183" sldId="319"/>
        </pc:sldMkLst>
        <pc:spChg chg="mod">
          <ac:chgData name="Nguyen Van Thai Thanh" userId="efe48e9e-abaa-4a82-8677-c996e7a91e96" providerId="ADAL" clId="{45924DA3-1197-4F9B-9E92-4CB729BDE6C3}" dt="2021-07-15T02:42:58.154" v="253" actId="20577"/>
          <ac:spMkLst>
            <pc:docMk/>
            <pc:sldMk cId="1707832183" sldId="319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7-15T02:48:27.645" v="258" actId="14100"/>
          <ac:picMkLst>
            <pc:docMk/>
            <pc:sldMk cId="1707832183" sldId="319"/>
            <ac:picMk id="3" creationId="{03A782E4-3EF0-4D60-AF85-3447FC07A4E7}"/>
          </ac:picMkLst>
        </pc:picChg>
        <pc:picChg chg="add mod">
          <ac:chgData name="Nguyen Van Thai Thanh" userId="efe48e9e-abaa-4a82-8677-c996e7a91e96" providerId="ADAL" clId="{45924DA3-1197-4F9B-9E92-4CB729BDE6C3}" dt="2021-08-25T02:47:33.327" v="3622" actId="1076"/>
          <ac:picMkLst>
            <pc:docMk/>
            <pc:sldMk cId="1707832183" sldId="319"/>
            <ac:picMk id="5" creationId="{C91010A7-18FF-4070-B360-5AD1CCCA80FF}"/>
          </ac:picMkLst>
        </pc:picChg>
        <pc:picChg chg="add mod">
          <ac:chgData name="Nguyen Van Thai Thanh" userId="efe48e9e-abaa-4a82-8677-c996e7a91e96" providerId="ADAL" clId="{45924DA3-1197-4F9B-9E92-4CB729BDE6C3}" dt="2021-08-25T07:50:03.561" v="4656" actId="14100"/>
          <ac:picMkLst>
            <pc:docMk/>
            <pc:sldMk cId="1707832183" sldId="319"/>
            <ac:picMk id="6" creationId="{C55073CC-E59A-4CA5-BC1F-506BF3FB24B0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2:42:53.121" v="251" actId="2696"/>
        <pc:sldMkLst>
          <pc:docMk/>
          <pc:sldMk cId="303099341" sldId="320"/>
        </pc:sldMkLst>
      </pc:sldChg>
      <pc:sldChg chg="addSp modSp add mod modNotesTx">
        <pc:chgData name="Nguyen Van Thai Thanh" userId="efe48e9e-abaa-4a82-8677-c996e7a91e96" providerId="ADAL" clId="{45924DA3-1197-4F9B-9E92-4CB729BDE6C3}" dt="2021-08-25T03:17:02.970" v="3626" actId="20577"/>
        <pc:sldMkLst>
          <pc:docMk/>
          <pc:sldMk cId="1857175955" sldId="320"/>
        </pc:sldMkLst>
        <pc:picChg chg="add mod">
          <ac:chgData name="Nguyen Van Thai Thanh" userId="efe48e9e-abaa-4a82-8677-c996e7a91e96" providerId="ADAL" clId="{45924DA3-1197-4F9B-9E92-4CB729BDE6C3}" dt="2021-07-15T02:48:49.973" v="261" actId="14100"/>
          <ac:picMkLst>
            <pc:docMk/>
            <pc:sldMk cId="1857175955" sldId="320"/>
            <ac:picMk id="3" creationId="{FD6D386E-EC15-4341-94BF-26324FDC4D2D}"/>
          </ac:picMkLst>
        </pc:picChg>
      </pc:sldChg>
      <pc:sldChg chg="addSp delSp modSp add mod ord modNotesTx">
        <pc:chgData name="Nguyen Van Thai Thanh" userId="efe48e9e-abaa-4a82-8677-c996e7a91e96" providerId="ADAL" clId="{45924DA3-1197-4F9B-9E92-4CB729BDE6C3}" dt="2021-07-15T03:11:52.141" v="293" actId="20577"/>
        <pc:sldMkLst>
          <pc:docMk/>
          <pc:sldMk cId="1110055012" sldId="321"/>
        </pc:sldMkLst>
        <pc:spChg chg="mod">
          <ac:chgData name="Nguyen Van Thai Thanh" userId="efe48e9e-abaa-4a82-8677-c996e7a91e96" providerId="ADAL" clId="{45924DA3-1197-4F9B-9E92-4CB729BDE6C3}" dt="2021-07-15T02:54:54.170" v="280" actId="20577"/>
          <ac:spMkLst>
            <pc:docMk/>
            <pc:sldMk cId="1110055012" sldId="321"/>
            <ac:spMk id="4" creationId="{78144D1E-553A-44B4-9BC6-8366A981AFD8}"/>
          </ac:spMkLst>
        </pc:spChg>
        <pc:picChg chg="add del mod">
          <ac:chgData name="Nguyen Van Thai Thanh" userId="efe48e9e-abaa-4a82-8677-c996e7a91e96" providerId="ADAL" clId="{45924DA3-1197-4F9B-9E92-4CB729BDE6C3}" dt="2021-07-15T03:10:21.207" v="289" actId="21"/>
          <ac:picMkLst>
            <pc:docMk/>
            <pc:sldMk cId="1110055012" sldId="321"/>
            <ac:picMk id="3" creationId="{884319DC-736A-4BFD-9E70-EDA3436AFA1F}"/>
          </ac:picMkLst>
        </pc:picChg>
        <pc:picChg chg="add mod">
          <ac:chgData name="Nguyen Van Thai Thanh" userId="efe48e9e-abaa-4a82-8677-c996e7a91e96" providerId="ADAL" clId="{45924DA3-1197-4F9B-9E92-4CB729BDE6C3}" dt="2021-07-15T03:11:48.725" v="292" actId="14100"/>
          <ac:picMkLst>
            <pc:docMk/>
            <pc:sldMk cId="1110055012" sldId="321"/>
            <ac:picMk id="6" creationId="{17AA2D23-3FC0-4679-9369-7424B6913AF0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2:54:57.601" v="281" actId="2696"/>
        <pc:sldMkLst>
          <pc:docMk/>
          <pc:sldMk cId="2865189580" sldId="322"/>
        </pc:sldMkLst>
      </pc:sldChg>
      <pc:sldChg chg="add setBg modNotesTx">
        <pc:chgData name="Nguyen Van Thai Thanh" userId="efe48e9e-abaa-4a82-8677-c996e7a91e96" providerId="ADAL" clId="{45924DA3-1197-4F9B-9E92-4CB729BDE6C3}" dt="2021-08-25T03:22:19.656" v="3630"/>
        <pc:sldMkLst>
          <pc:docMk/>
          <pc:sldMk cId="3694912253" sldId="323"/>
        </pc:sldMkLst>
      </pc:sldChg>
      <pc:sldChg chg="addSp delSp modSp add mod modNotesTx">
        <pc:chgData name="Nguyen Van Thai Thanh" userId="efe48e9e-abaa-4a82-8677-c996e7a91e96" providerId="ADAL" clId="{45924DA3-1197-4F9B-9E92-4CB729BDE6C3}" dt="2021-07-15T03:18:37.778" v="300" actId="20577"/>
        <pc:sldMkLst>
          <pc:docMk/>
          <pc:sldMk cId="1164440543" sldId="324"/>
        </pc:sldMkLst>
        <pc:picChg chg="add del">
          <ac:chgData name="Nguyen Van Thai Thanh" userId="efe48e9e-abaa-4a82-8677-c996e7a91e96" providerId="ADAL" clId="{45924DA3-1197-4F9B-9E92-4CB729BDE6C3}" dt="2021-07-15T03:09:48.396" v="288" actId="22"/>
          <ac:picMkLst>
            <pc:docMk/>
            <pc:sldMk cId="1164440543" sldId="324"/>
            <ac:picMk id="3" creationId="{18FD5967-926A-4080-8B40-4B9C46878AE9}"/>
          </ac:picMkLst>
        </pc:picChg>
        <pc:picChg chg="add mod">
          <ac:chgData name="Nguyen Van Thai Thanh" userId="efe48e9e-abaa-4a82-8677-c996e7a91e96" providerId="ADAL" clId="{45924DA3-1197-4F9B-9E92-4CB729BDE6C3}" dt="2021-07-15T03:15:51.006" v="296" actId="14100"/>
          <ac:picMkLst>
            <pc:docMk/>
            <pc:sldMk cId="1164440543" sldId="324"/>
            <ac:picMk id="6" creationId="{E697587A-0DAD-4ABD-84C5-AA351B1499DE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7-15T03:18:51.004" v="301" actId="20577"/>
        <pc:sldMkLst>
          <pc:docMk/>
          <pc:sldMk cId="3716190268" sldId="325"/>
        </pc:sldMkLst>
        <pc:picChg chg="add mod">
          <ac:chgData name="Nguyen Van Thai Thanh" userId="efe48e9e-abaa-4a82-8677-c996e7a91e96" providerId="ADAL" clId="{45924DA3-1197-4F9B-9E92-4CB729BDE6C3}" dt="2021-07-15T03:16:19.605" v="299" actId="14100"/>
          <ac:picMkLst>
            <pc:docMk/>
            <pc:sldMk cId="3716190268" sldId="325"/>
            <ac:picMk id="3" creationId="{CDC2853B-4D8B-401B-A440-25AF36A54758}"/>
          </ac:picMkLst>
        </pc:picChg>
      </pc:sldChg>
      <pc:sldChg chg="addSp modSp add del mod replId setBg modNotesTx">
        <pc:chgData name="Nguyen Van Thai Thanh" userId="efe48e9e-abaa-4a82-8677-c996e7a91e96" providerId="ADAL" clId="{45924DA3-1197-4F9B-9E92-4CB729BDE6C3}" dt="2021-08-25T03:39:13.072" v="3634" actId="2696"/>
        <pc:sldMkLst>
          <pc:docMk/>
          <pc:sldMk cId="2125047696" sldId="326"/>
        </pc:sldMkLst>
        <pc:spChg chg="mod">
          <ac:chgData name="Nguyen Van Thai Thanh" userId="efe48e9e-abaa-4a82-8677-c996e7a91e96" providerId="ADAL" clId="{45924DA3-1197-4F9B-9E92-4CB729BDE6C3}" dt="2021-07-15T03:20:13.612" v="310" actId="1076"/>
          <ac:spMkLst>
            <pc:docMk/>
            <pc:sldMk cId="2125047696" sldId="326"/>
            <ac:spMk id="4" creationId="{78144D1E-553A-44B4-9BC6-8366A981AFD8}"/>
          </ac:spMkLst>
        </pc:spChg>
        <pc:picChg chg="add mod">
          <ac:chgData name="Nguyen Van Thai Thanh" userId="efe48e9e-abaa-4a82-8677-c996e7a91e96" providerId="ADAL" clId="{45924DA3-1197-4F9B-9E92-4CB729BDE6C3}" dt="2021-08-25T03:38:27.007" v="3631" actId="14100"/>
          <ac:picMkLst>
            <pc:docMk/>
            <pc:sldMk cId="2125047696" sldId="326"/>
            <ac:picMk id="3" creationId="{A4067B4A-AC91-454A-9D43-7C4330C8B1AA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3:50:58.356" v="314" actId="14100"/>
        <pc:sldMkLst>
          <pc:docMk/>
          <pc:sldMk cId="43536205" sldId="327"/>
        </pc:sldMkLst>
        <pc:picChg chg="add mod">
          <ac:chgData name="Nguyen Van Thai Thanh" userId="efe48e9e-abaa-4a82-8677-c996e7a91e96" providerId="ADAL" clId="{45924DA3-1197-4F9B-9E92-4CB729BDE6C3}" dt="2021-07-15T03:50:58.356" v="314" actId="14100"/>
          <ac:picMkLst>
            <pc:docMk/>
            <pc:sldMk cId="43536205" sldId="327"/>
            <ac:picMk id="3" creationId="{B9C29C80-767F-474B-AE44-61E83AEB68E0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3:51:38.254" v="317" actId="14100"/>
        <pc:sldMkLst>
          <pc:docMk/>
          <pc:sldMk cId="1396805595" sldId="328"/>
        </pc:sldMkLst>
        <pc:picChg chg="add mod">
          <ac:chgData name="Nguyen Van Thai Thanh" userId="efe48e9e-abaa-4a82-8677-c996e7a91e96" providerId="ADAL" clId="{45924DA3-1197-4F9B-9E92-4CB729BDE6C3}" dt="2021-07-15T03:51:38.254" v="317" actId="14100"/>
          <ac:picMkLst>
            <pc:docMk/>
            <pc:sldMk cId="1396805595" sldId="328"/>
            <ac:picMk id="3" creationId="{91CAC02E-D122-425D-B7B8-5142AD24F2D1}"/>
          </ac:picMkLst>
        </pc:picChg>
      </pc:sldChg>
      <pc:sldChg chg="modSp add mod setBg">
        <pc:chgData name="Nguyen Van Thai Thanh" userId="efe48e9e-abaa-4a82-8677-c996e7a91e96" providerId="ADAL" clId="{45924DA3-1197-4F9B-9E92-4CB729BDE6C3}" dt="2021-08-25T03:44:54.390" v="3635"/>
        <pc:sldMkLst>
          <pc:docMk/>
          <pc:sldMk cId="306314108" sldId="329"/>
        </pc:sldMkLst>
        <pc:spChg chg="mod">
          <ac:chgData name="Nguyen Van Thai Thanh" userId="efe48e9e-abaa-4a82-8677-c996e7a91e96" providerId="ADAL" clId="{45924DA3-1197-4F9B-9E92-4CB729BDE6C3}" dt="2021-07-15T04:03:19.939" v="332"/>
          <ac:spMkLst>
            <pc:docMk/>
            <pc:sldMk cId="306314108" sldId="329"/>
            <ac:spMk id="4" creationId="{1FE37EE4-2C20-45FC-8F96-D0B54DAC6513}"/>
          </ac:spMkLst>
        </pc:spChg>
      </pc:sldChg>
      <pc:sldChg chg="add del replId">
        <pc:chgData name="Nguyen Van Thai Thanh" userId="efe48e9e-abaa-4a82-8677-c996e7a91e96" providerId="ADAL" clId="{45924DA3-1197-4F9B-9E92-4CB729BDE6C3}" dt="2021-07-15T03:53:23.719" v="319" actId="47"/>
        <pc:sldMkLst>
          <pc:docMk/>
          <pc:sldMk cId="3077234109" sldId="329"/>
        </pc:sldMkLst>
      </pc:sldChg>
      <pc:sldChg chg="addSp modSp add mod modNotesTx">
        <pc:chgData name="Nguyen Van Thai Thanh" userId="efe48e9e-abaa-4a82-8677-c996e7a91e96" providerId="ADAL" clId="{45924DA3-1197-4F9B-9E92-4CB729BDE6C3}" dt="2021-08-25T03:46:15.717" v="3646" actId="20577"/>
        <pc:sldMkLst>
          <pc:docMk/>
          <pc:sldMk cId="3527835584" sldId="330"/>
        </pc:sldMkLst>
        <pc:spChg chg="mod">
          <ac:chgData name="Nguyen Van Thai Thanh" userId="efe48e9e-abaa-4a82-8677-c996e7a91e96" providerId="ADAL" clId="{45924DA3-1197-4F9B-9E92-4CB729BDE6C3}" dt="2021-07-15T04:04:09.396" v="336" actId="1076"/>
          <ac:spMkLst>
            <pc:docMk/>
            <pc:sldMk cId="3527835584" sldId="330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4:04:16.413" v="338" actId="14100"/>
          <ac:picMkLst>
            <pc:docMk/>
            <pc:sldMk cId="3527835584" sldId="330"/>
            <ac:picMk id="3" creationId="{72DF1CB3-0A93-4D99-AD0A-7C19190630CA}"/>
          </ac:picMkLst>
        </pc:picChg>
      </pc:sldChg>
      <pc:sldChg chg="add del">
        <pc:chgData name="Nguyen Van Thai Thanh" userId="efe48e9e-abaa-4a82-8677-c996e7a91e96" providerId="ADAL" clId="{45924DA3-1197-4F9B-9E92-4CB729BDE6C3}" dt="2021-07-15T03:53:23.719" v="319" actId="47"/>
        <pc:sldMkLst>
          <pc:docMk/>
          <pc:sldMk cId="3566809649" sldId="330"/>
        </pc:sldMkLst>
      </pc:sldChg>
      <pc:sldChg chg="addSp modSp add mod ord">
        <pc:chgData name="Nguyen Van Thai Thanh" userId="efe48e9e-abaa-4a82-8677-c996e7a91e96" providerId="ADAL" clId="{45924DA3-1197-4F9B-9E92-4CB729BDE6C3}" dt="2021-07-15T05:06:56.118" v="355" actId="20577"/>
        <pc:sldMkLst>
          <pc:docMk/>
          <pc:sldMk cId="1940585310" sldId="331"/>
        </pc:sldMkLst>
        <pc:spChg chg="mod">
          <ac:chgData name="Nguyen Van Thai Thanh" userId="efe48e9e-abaa-4a82-8677-c996e7a91e96" providerId="ADAL" clId="{45924DA3-1197-4F9B-9E92-4CB729BDE6C3}" dt="2021-07-15T05:06:56.118" v="355" actId="20577"/>
          <ac:spMkLst>
            <pc:docMk/>
            <pc:sldMk cId="1940585310" sldId="331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01:59.802" v="340" actId="1076"/>
          <ac:picMkLst>
            <pc:docMk/>
            <pc:sldMk cId="1940585310" sldId="331"/>
            <ac:picMk id="3" creationId="{C16AF46C-EEFB-45D3-940D-8D35D83F59B6}"/>
          </ac:picMkLst>
        </pc:picChg>
      </pc:sldChg>
      <pc:sldChg chg="add del">
        <pc:chgData name="Nguyen Van Thai Thanh" userId="efe48e9e-abaa-4a82-8677-c996e7a91e96" providerId="ADAL" clId="{45924DA3-1197-4F9B-9E92-4CB729BDE6C3}" dt="2021-07-15T05:02:29.346" v="344" actId="47"/>
        <pc:sldMkLst>
          <pc:docMk/>
          <pc:sldMk cId="3238247971" sldId="332"/>
        </pc:sldMkLst>
      </pc:sldChg>
      <pc:sldChg chg="addSp modSp add mod replId">
        <pc:chgData name="Nguyen Van Thai Thanh" userId="efe48e9e-abaa-4a82-8677-c996e7a91e96" providerId="ADAL" clId="{45924DA3-1197-4F9B-9E92-4CB729BDE6C3}" dt="2021-07-15T05:07:46.544" v="358" actId="14100"/>
        <pc:sldMkLst>
          <pc:docMk/>
          <pc:sldMk cId="4007075612" sldId="333"/>
        </pc:sldMkLst>
        <pc:spChg chg="mod">
          <ac:chgData name="Nguyen Van Thai Thanh" userId="efe48e9e-abaa-4a82-8677-c996e7a91e96" providerId="ADAL" clId="{45924DA3-1197-4F9B-9E92-4CB729BDE6C3}" dt="2021-07-15T05:06:43.147" v="351" actId="1076"/>
          <ac:spMkLst>
            <pc:docMk/>
            <pc:sldMk cId="4007075612" sldId="333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07:46.544" v="358" actId="14100"/>
          <ac:picMkLst>
            <pc:docMk/>
            <pc:sldMk cId="4007075612" sldId="333"/>
            <ac:picMk id="3" creationId="{639CFE1F-2990-40CC-B66E-CAA7FCB65D6E}"/>
          </ac:picMkLst>
        </pc:picChg>
      </pc:sldChg>
      <pc:sldChg chg="modSp add mod">
        <pc:chgData name="Nguyen Van Thai Thanh" userId="efe48e9e-abaa-4a82-8677-c996e7a91e96" providerId="ADAL" clId="{45924DA3-1197-4F9B-9E92-4CB729BDE6C3}" dt="2021-07-15T05:06:31.123" v="346" actId="20577"/>
        <pc:sldMkLst>
          <pc:docMk/>
          <pc:sldMk cId="1584874404" sldId="334"/>
        </pc:sldMkLst>
        <pc:spChg chg="mod">
          <ac:chgData name="Nguyen Van Thai Thanh" userId="efe48e9e-abaa-4a82-8677-c996e7a91e96" providerId="ADAL" clId="{45924DA3-1197-4F9B-9E92-4CB729BDE6C3}" dt="2021-07-15T05:06:31.123" v="346" actId="20577"/>
          <ac:spMkLst>
            <pc:docMk/>
            <pc:sldMk cId="1584874404" sldId="334"/>
            <ac:spMk id="4" creationId="{1FE37EE4-2C20-45FC-8F96-D0B54DAC6513}"/>
          </ac:spMkLst>
        </pc:spChg>
      </pc:sldChg>
      <pc:sldChg chg="addSp modSp add mod">
        <pc:chgData name="Nguyen Van Thai Thanh" userId="efe48e9e-abaa-4a82-8677-c996e7a91e96" providerId="ADAL" clId="{45924DA3-1197-4F9B-9E92-4CB729BDE6C3}" dt="2021-07-15T05:08:38.570" v="362" actId="14100"/>
        <pc:sldMkLst>
          <pc:docMk/>
          <pc:sldMk cId="1554377214" sldId="335"/>
        </pc:sldMkLst>
        <pc:picChg chg="add mod">
          <ac:chgData name="Nguyen Van Thai Thanh" userId="efe48e9e-abaa-4a82-8677-c996e7a91e96" providerId="ADAL" clId="{45924DA3-1197-4F9B-9E92-4CB729BDE6C3}" dt="2021-07-15T05:08:38.570" v="362" actId="14100"/>
          <ac:picMkLst>
            <pc:docMk/>
            <pc:sldMk cId="1554377214" sldId="335"/>
            <ac:picMk id="3" creationId="{5E22E824-3A6B-4B43-9602-C7853AA55BBB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09:11.043" v="366" actId="14100"/>
        <pc:sldMkLst>
          <pc:docMk/>
          <pc:sldMk cId="1676347358" sldId="336"/>
        </pc:sldMkLst>
        <pc:picChg chg="add mod">
          <ac:chgData name="Nguyen Van Thai Thanh" userId="efe48e9e-abaa-4a82-8677-c996e7a91e96" providerId="ADAL" clId="{45924DA3-1197-4F9B-9E92-4CB729BDE6C3}" dt="2021-07-15T05:09:11.043" v="366" actId="14100"/>
          <ac:picMkLst>
            <pc:docMk/>
            <pc:sldMk cId="1676347358" sldId="336"/>
            <ac:picMk id="3" creationId="{B33394EC-2999-4C69-90C8-29BD65775F3A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09:58.065" v="370" actId="14100"/>
        <pc:sldMkLst>
          <pc:docMk/>
          <pc:sldMk cId="2811691441" sldId="337"/>
        </pc:sldMkLst>
        <pc:picChg chg="add mod">
          <ac:chgData name="Nguyen Van Thai Thanh" userId="efe48e9e-abaa-4a82-8677-c996e7a91e96" providerId="ADAL" clId="{45924DA3-1197-4F9B-9E92-4CB729BDE6C3}" dt="2021-07-15T05:09:58.065" v="370" actId="14100"/>
          <ac:picMkLst>
            <pc:docMk/>
            <pc:sldMk cId="2811691441" sldId="337"/>
            <ac:picMk id="3" creationId="{54C598CD-12C9-471F-A303-568756ED044B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10:16.178" v="373" actId="14100"/>
        <pc:sldMkLst>
          <pc:docMk/>
          <pc:sldMk cId="1681249506" sldId="338"/>
        </pc:sldMkLst>
        <pc:picChg chg="add mod">
          <ac:chgData name="Nguyen Van Thai Thanh" userId="efe48e9e-abaa-4a82-8677-c996e7a91e96" providerId="ADAL" clId="{45924DA3-1197-4F9B-9E92-4CB729BDE6C3}" dt="2021-07-15T05:10:16.178" v="373" actId="14100"/>
          <ac:picMkLst>
            <pc:docMk/>
            <pc:sldMk cId="1681249506" sldId="338"/>
            <ac:picMk id="3" creationId="{E48B49E7-F7F2-4513-AE11-E00FEF8F0522}"/>
          </ac:picMkLst>
        </pc:picChg>
      </pc:sldChg>
      <pc:sldChg chg="addSp delSp modSp add mod">
        <pc:chgData name="Nguyen Van Thai Thanh" userId="efe48e9e-abaa-4a82-8677-c996e7a91e96" providerId="ADAL" clId="{45924DA3-1197-4F9B-9E92-4CB729BDE6C3}" dt="2021-07-15T05:11:46.225" v="383" actId="14100"/>
        <pc:sldMkLst>
          <pc:docMk/>
          <pc:sldMk cId="1854193003" sldId="339"/>
        </pc:sldMkLst>
        <pc:picChg chg="del">
          <ac:chgData name="Nguyen Van Thai Thanh" userId="efe48e9e-abaa-4a82-8677-c996e7a91e96" providerId="ADAL" clId="{45924DA3-1197-4F9B-9E92-4CB729BDE6C3}" dt="2021-07-15T05:10:47.456" v="378" actId="478"/>
          <ac:picMkLst>
            <pc:docMk/>
            <pc:sldMk cId="1854193003" sldId="339"/>
            <ac:picMk id="3" creationId="{C16AF46C-EEFB-45D3-940D-8D35D83F59B6}"/>
          </ac:picMkLst>
        </pc:picChg>
        <pc:picChg chg="add mod">
          <ac:chgData name="Nguyen Van Thai Thanh" userId="efe48e9e-abaa-4a82-8677-c996e7a91e96" providerId="ADAL" clId="{45924DA3-1197-4F9B-9E92-4CB729BDE6C3}" dt="2021-07-15T05:11:46.225" v="383" actId="14100"/>
          <ac:picMkLst>
            <pc:docMk/>
            <pc:sldMk cId="1854193003" sldId="339"/>
            <ac:picMk id="5" creationId="{89D56507-F3C8-4457-9391-1A22F5427D79}"/>
          </ac:picMkLst>
        </pc:picChg>
      </pc:sldChg>
      <pc:sldChg chg="addSp delSp modSp add del mod">
        <pc:chgData name="Nguyen Van Thai Thanh" userId="efe48e9e-abaa-4a82-8677-c996e7a91e96" providerId="ADAL" clId="{45924DA3-1197-4F9B-9E92-4CB729BDE6C3}" dt="2021-07-15T05:10:39.498" v="376" actId="47"/>
        <pc:sldMkLst>
          <pc:docMk/>
          <pc:sldMk cId="3484577483" sldId="339"/>
        </pc:sldMkLst>
        <pc:spChg chg="add mod">
          <ac:chgData name="Nguyen Van Thai Thanh" userId="efe48e9e-abaa-4a82-8677-c996e7a91e96" providerId="ADAL" clId="{45924DA3-1197-4F9B-9E92-4CB729BDE6C3}" dt="2021-07-15T05:10:37.382" v="375" actId="478"/>
          <ac:spMkLst>
            <pc:docMk/>
            <pc:sldMk cId="3484577483" sldId="339"/>
            <ac:spMk id="3" creationId="{A494ACD7-56E5-4C7C-83C5-EC433B820286}"/>
          </ac:spMkLst>
        </pc:spChg>
        <pc:spChg chg="del">
          <ac:chgData name="Nguyen Van Thai Thanh" userId="efe48e9e-abaa-4a82-8677-c996e7a91e96" providerId="ADAL" clId="{45924DA3-1197-4F9B-9E92-4CB729BDE6C3}" dt="2021-07-15T05:10:37.382" v="375" actId="478"/>
          <ac:spMkLst>
            <pc:docMk/>
            <pc:sldMk cId="3484577483" sldId="339"/>
            <ac:spMk id="4" creationId="{1FE37EE4-2C20-45FC-8F96-D0B54DAC6513}"/>
          </ac:spMkLst>
        </pc:spChg>
      </pc:sldChg>
      <pc:sldChg chg="addSp modSp add mod">
        <pc:chgData name="Nguyen Van Thai Thanh" userId="efe48e9e-abaa-4a82-8677-c996e7a91e96" providerId="ADAL" clId="{45924DA3-1197-4F9B-9E92-4CB729BDE6C3}" dt="2021-07-15T05:12:08.386" v="386" actId="14100"/>
        <pc:sldMkLst>
          <pc:docMk/>
          <pc:sldMk cId="2463865901" sldId="340"/>
        </pc:sldMkLst>
        <pc:picChg chg="add mod">
          <ac:chgData name="Nguyen Van Thai Thanh" userId="efe48e9e-abaa-4a82-8677-c996e7a91e96" providerId="ADAL" clId="{45924DA3-1197-4F9B-9E92-4CB729BDE6C3}" dt="2021-07-15T05:12:08.386" v="386" actId="14100"/>
          <ac:picMkLst>
            <pc:docMk/>
            <pc:sldMk cId="2463865901" sldId="340"/>
            <ac:picMk id="3" creationId="{EF1CC675-175B-43CE-A598-6A984D4E22EF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12:23.994" v="389" actId="14100"/>
        <pc:sldMkLst>
          <pc:docMk/>
          <pc:sldMk cId="4150057649" sldId="341"/>
        </pc:sldMkLst>
        <pc:picChg chg="add mod">
          <ac:chgData name="Nguyen Van Thai Thanh" userId="efe48e9e-abaa-4a82-8677-c996e7a91e96" providerId="ADAL" clId="{45924DA3-1197-4F9B-9E92-4CB729BDE6C3}" dt="2021-07-15T05:12:23.994" v="389" actId="14100"/>
          <ac:picMkLst>
            <pc:docMk/>
            <pc:sldMk cId="4150057649" sldId="341"/>
            <ac:picMk id="3" creationId="{24902193-B225-4CAC-9F70-DC1A151CA09B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7-15T05:12:53.417" v="393" actId="14100"/>
        <pc:sldMkLst>
          <pc:docMk/>
          <pc:sldMk cId="4166058475" sldId="342"/>
        </pc:sldMkLst>
        <pc:picChg chg="add mod">
          <ac:chgData name="Nguyen Van Thai Thanh" userId="efe48e9e-abaa-4a82-8677-c996e7a91e96" providerId="ADAL" clId="{45924DA3-1197-4F9B-9E92-4CB729BDE6C3}" dt="2021-07-15T05:12:53.417" v="393" actId="14100"/>
          <ac:picMkLst>
            <pc:docMk/>
            <pc:sldMk cId="4166058475" sldId="342"/>
            <ac:picMk id="3" creationId="{22DBA5FD-B772-47E8-B68A-745BD7341C0D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13:04.577" v="396" actId="14100"/>
        <pc:sldMkLst>
          <pc:docMk/>
          <pc:sldMk cId="1324033181" sldId="343"/>
        </pc:sldMkLst>
        <pc:picChg chg="add mod">
          <ac:chgData name="Nguyen Van Thai Thanh" userId="efe48e9e-abaa-4a82-8677-c996e7a91e96" providerId="ADAL" clId="{45924DA3-1197-4F9B-9E92-4CB729BDE6C3}" dt="2021-07-15T05:13:04.577" v="396" actId="14100"/>
          <ac:picMkLst>
            <pc:docMk/>
            <pc:sldMk cId="1324033181" sldId="343"/>
            <ac:picMk id="3" creationId="{E0D53C26-4D56-4EEC-B7AD-B0A4EEF1EEC2}"/>
          </ac:picMkLst>
        </pc:picChg>
      </pc:sldChg>
      <pc:sldChg chg="addSp delSp modSp add mod">
        <pc:chgData name="Nguyen Van Thai Thanh" userId="efe48e9e-abaa-4a82-8677-c996e7a91e96" providerId="ADAL" clId="{45924DA3-1197-4F9B-9E92-4CB729BDE6C3}" dt="2021-07-15T05:13:41.993" v="403" actId="14100"/>
        <pc:sldMkLst>
          <pc:docMk/>
          <pc:sldMk cId="2163562213" sldId="344"/>
        </pc:sldMkLst>
        <pc:picChg chg="del">
          <ac:chgData name="Nguyen Van Thai Thanh" userId="efe48e9e-abaa-4a82-8677-c996e7a91e96" providerId="ADAL" clId="{45924DA3-1197-4F9B-9E92-4CB729BDE6C3}" dt="2021-07-15T05:13:20.521" v="398" actId="478"/>
          <ac:picMkLst>
            <pc:docMk/>
            <pc:sldMk cId="2163562213" sldId="344"/>
            <ac:picMk id="3" creationId="{E0D53C26-4D56-4EEC-B7AD-B0A4EEF1EEC2}"/>
          </ac:picMkLst>
        </pc:picChg>
        <pc:picChg chg="add mod">
          <ac:chgData name="Nguyen Van Thai Thanh" userId="efe48e9e-abaa-4a82-8677-c996e7a91e96" providerId="ADAL" clId="{45924DA3-1197-4F9B-9E92-4CB729BDE6C3}" dt="2021-07-15T05:13:41.993" v="403" actId="14100"/>
          <ac:picMkLst>
            <pc:docMk/>
            <pc:sldMk cId="2163562213" sldId="344"/>
            <ac:picMk id="5" creationId="{0040959F-C7B7-4CE6-8ED6-CC49A9E3F08C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16:04.146" v="412" actId="14100"/>
        <pc:sldMkLst>
          <pc:docMk/>
          <pc:sldMk cId="3482062356" sldId="345"/>
        </pc:sldMkLst>
        <pc:spChg chg="mod">
          <ac:chgData name="Nguyen Van Thai Thanh" userId="efe48e9e-abaa-4a82-8677-c996e7a91e96" providerId="ADAL" clId="{45924DA3-1197-4F9B-9E92-4CB729BDE6C3}" dt="2021-07-15T05:14:00.949" v="405" actId="20577"/>
          <ac:spMkLst>
            <pc:docMk/>
            <pc:sldMk cId="3482062356" sldId="345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16:04.146" v="412" actId="14100"/>
          <ac:picMkLst>
            <pc:docMk/>
            <pc:sldMk cId="3482062356" sldId="345"/>
            <ac:picMk id="3" creationId="{0F362D6D-CF79-40E9-BB31-81476440359A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3:54:37.247" v="3647" actId="20577"/>
        <pc:sldMkLst>
          <pc:docMk/>
          <pc:sldMk cId="2473556224" sldId="346"/>
        </pc:sldMkLst>
        <pc:picChg chg="add mod">
          <ac:chgData name="Nguyen Van Thai Thanh" userId="efe48e9e-abaa-4a82-8677-c996e7a91e96" providerId="ADAL" clId="{45924DA3-1197-4F9B-9E92-4CB729BDE6C3}" dt="2021-07-15T05:17:22.897" v="416" actId="14100"/>
          <ac:picMkLst>
            <pc:docMk/>
            <pc:sldMk cId="2473556224" sldId="346"/>
            <ac:picMk id="3" creationId="{8F23FC4D-1FAA-4C72-BDB8-216FE8F87A16}"/>
          </ac:picMkLst>
        </pc:picChg>
      </pc:sldChg>
      <pc:sldChg chg="add del">
        <pc:chgData name="Nguyen Van Thai Thanh" userId="efe48e9e-abaa-4a82-8677-c996e7a91e96" providerId="ADAL" clId="{45924DA3-1197-4F9B-9E92-4CB729BDE6C3}" dt="2021-07-15T05:14:09.261" v="406" actId="47"/>
        <pc:sldMkLst>
          <pc:docMk/>
          <pc:sldMk cId="2709503104" sldId="346"/>
        </pc:sldMkLst>
      </pc:sldChg>
      <pc:sldChg chg="add del replId">
        <pc:chgData name="Nguyen Van Thai Thanh" userId="efe48e9e-abaa-4a82-8677-c996e7a91e96" providerId="ADAL" clId="{45924DA3-1197-4F9B-9E92-4CB729BDE6C3}" dt="2021-07-15T05:14:09.261" v="406" actId="47"/>
        <pc:sldMkLst>
          <pc:docMk/>
          <pc:sldMk cId="2132581368" sldId="347"/>
        </pc:sldMkLst>
      </pc:sldChg>
      <pc:sldChg chg="addSp modSp add mod modNotesTx">
        <pc:chgData name="Nguyen Van Thai Thanh" userId="efe48e9e-abaa-4a82-8677-c996e7a91e96" providerId="ADAL" clId="{45924DA3-1197-4F9B-9E92-4CB729BDE6C3}" dt="2021-08-25T03:56:27.312" v="3648" actId="20577"/>
        <pc:sldMkLst>
          <pc:docMk/>
          <pc:sldMk cId="4072115424" sldId="347"/>
        </pc:sldMkLst>
        <pc:picChg chg="add mod">
          <ac:chgData name="Nguyen Van Thai Thanh" userId="efe48e9e-abaa-4a82-8677-c996e7a91e96" providerId="ADAL" clId="{45924DA3-1197-4F9B-9E92-4CB729BDE6C3}" dt="2021-07-15T05:18:04.105" v="421" actId="14100"/>
          <ac:picMkLst>
            <pc:docMk/>
            <pc:sldMk cId="4072115424" sldId="347"/>
            <ac:picMk id="3" creationId="{5BF17D64-9B67-44DE-9221-C4E843CD4919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3:57:10.428" v="3649" actId="20577"/>
        <pc:sldMkLst>
          <pc:docMk/>
          <pc:sldMk cId="27135367" sldId="348"/>
        </pc:sldMkLst>
        <pc:picChg chg="add mod">
          <ac:chgData name="Nguyen Van Thai Thanh" userId="efe48e9e-abaa-4a82-8677-c996e7a91e96" providerId="ADAL" clId="{45924DA3-1197-4F9B-9E92-4CB729BDE6C3}" dt="2021-07-15T05:18:26.329" v="424" actId="14100"/>
          <ac:picMkLst>
            <pc:docMk/>
            <pc:sldMk cId="27135367" sldId="348"/>
            <ac:picMk id="3" creationId="{492F2912-AE4C-45D2-855F-75BD691C7615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19:18.306" v="430" actId="14100"/>
        <pc:sldMkLst>
          <pc:docMk/>
          <pc:sldMk cId="271041830" sldId="349"/>
        </pc:sldMkLst>
        <pc:picChg chg="add mod">
          <ac:chgData name="Nguyen Van Thai Thanh" userId="efe48e9e-abaa-4a82-8677-c996e7a91e96" providerId="ADAL" clId="{45924DA3-1197-4F9B-9E92-4CB729BDE6C3}" dt="2021-07-15T05:18:54.098" v="427" actId="14100"/>
          <ac:picMkLst>
            <pc:docMk/>
            <pc:sldMk cId="271041830" sldId="349"/>
            <ac:picMk id="3" creationId="{CA412DBB-2CF3-4F0C-A453-C945E767CB63}"/>
          </ac:picMkLst>
        </pc:picChg>
        <pc:picChg chg="add mod">
          <ac:chgData name="Nguyen Van Thai Thanh" userId="efe48e9e-abaa-4a82-8677-c996e7a91e96" providerId="ADAL" clId="{45924DA3-1197-4F9B-9E92-4CB729BDE6C3}" dt="2021-07-15T05:19:18.306" v="430" actId="14100"/>
          <ac:picMkLst>
            <pc:docMk/>
            <pc:sldMk cId="271041830" sldId="349"/>
            <ac:picMk id="6" creationId="{A2B96025-A337-43FF-8B7C-EF26F0F72F2B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6:33:53.915" v="3650" actId="20577"/>
        <pc:sldMkLst>
          <pc:docMk/>
          <pc:sldMk cId="50121851" sldId="350"/>
        </pc:sldMkLst>
        <pc:spChg chg="mod">
          <ac:chgData name="Nguyen Van Thai Thanh" userId="efe48e9e-abaa-4a82-8677-c996e7a91e96" providerId="ADAL" clId="{45924DA3-1197-4F9B-9E92-4CB729BDE6C3}" dt="2021-07-15T05:19:51.384" v="440" actId="20577"/>
          <ac:spMkLst>
            <pc:docMk/>
            <pc:sldMk cId="50121851" sldId="350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22:08.147" v="446" actId="1076"/>
          <ac:picMkLst>
            <pc:docMk/>
            <pc:sldMk cId="50121851" sldId="350"/>
            <ac:picMk id="3" creationId="{8625F874-4F53-45D9-A4F9-F79F12E005E9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22:25.225" v="448" actId="1076"/>
        <pc:sldMkLst>
          <pc:docMk/>
          <pc:sldMk cId="19562934" sldId="351"/>
        </pc:sldMkLst>
        <pc:picChg chg="add mod">
          <ac:chgData name="Nguyen Van Thai Thanh" userId="efe48e9e-abaa-4a82-8677-c996e7a91e96" providerId="ADAL" clId="{45924DA3-1197-4F9B-9E92-4CB729BDE6C3}" dt="2021-07-15T05:22:25.225" v="448" actId="1076"/>
          <ac:picMkLst>
            <pc:docMk/>
            <pc:sldMk cId="19562934" sldId="351"/>
            <ac:picMk id="3" creationId="{9E966253-3B13-4924-ADB8-678E956638D1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5:20:03.051" v="441" actId="47"/>
        <pc:sldMkLst>
          <pc:docMk/>
          <pc:sldMk cId="2215696411" sldId="351"/>
        </pc:sldMkLst>
      </pc:sldChg>
      <pc:sldChg chg="add del replId">
        <pc:chgData name="Nguyen Van Thai Thanh" userId="efe48e9e-abaa-4a82-8677-c996e7a91e96" providerId="ADAL" clId="{45924DA3-1197-4F9B-9E92-4CB729BDE6C3}" dt="2021-07-15T05:20:03.051" v="441" actId="47"/>
        <pc:sldMkLst>
          <pc:docMk/>
          <pc:sldMk cId="1455309603" sldId="352"/>
        </pc:sldMkLst>
      </pc:sldChg>
      <pc:sldChg chg="add del">
        <pc:chgData name="Nguyen Van Thai Thanh" userId="efe48e9e-abaa-4a82-8677-c996e7a91e96" providerId="ADAL" clId="{45924DA3-1197-4F9B-9E92-4CB729BDE6C3}" dt="2021-07-15T05:22:45.460" v="449" actId="47"/>
        <pc:sldMkLst>
          <pc:docMk/>
          <pc:sldMk cId="1466889186" sldId="352"/>
        </pc:sldMkLst>
      </pc:sldChg>
      <pc:sldChg chg="add del replId">
        <pc:chgData name="Nguyen Van Thai Thanh" userId="efe48e9e-abaa-4a82-8677-c996e7a91e96" providerId="ADAL" clId="{45924DA3-1197-4F9B-9E92-4CB729BDE6C3}" dt="2021-07-15T05:22:45.460" v="449" actId="47"/>
        <pc:sldMkLst>
          <pc:docMk/>
          <pc:sldMk cId="490443040" sldId="353"/>
        </pc:sldMkLst>
      </pc:sldChg>
      <pc:sldChg chg="add del">
        <pc:chgData name="Nguyen Van Thai Thanh" userId="efe48e9e-abaa-4a82-8677-c996e7a91e96" providerId="ADAL" clId="{45924DA3-1197-4F9B-9E92-4CB729BDE6C3}" dt="2021-07-15T05:22:45.460" v="449" actId="47"/>
        <pc:sldMkLst>
          <pc:docMk/>
          <pc:sldMk cId="360926244" sldId="354"/>
        </pc:sldMkLst>
      </pc:sldChg>
      <pc:sldChg chg="add del replId">
        <pc:chgData name="Nguyen Van Thai Thanh" userId="efe48e9e-abaa-4a82-8677-c996e7a91e96" providerId="ADAL" clId="{45924DA3-1197-4F9B-9E92-4CB729BDE6C3}" dt="2021-07-15T05:22:45.460" v="449" actId="47"/>
        <pc:sldMkLst>
          <pc:docMk/>
          <pc:sldMk cId="1704212879" sldId="355"/>
        </pc:sldMkLst>
      </pc:sldChg>
      <pc:sldChg chg="add del replId">
        <pc:chgData name="Nguyen Van Thai Thanh" userId="efe48e9e-abaa-4a82-8677-c996e7a91e96" providerId="ADAL" clId="{45924DA3-1197-4F9B-9E92-4CB729BDE6C3}" dt="2021-07-15T05:22:45.460" v="449" actId="47"/>
        <pc:sldMkLst>
          <pc:docMk/>
          <pc:sldMk cId="3742623338" sldId="356"/>
        </pc:sldMkLst>
      </pc:sldChg>
      <pc:sldChg chg="addSp modSp add mod replId modNotesTx">
        <pc:chgData name="Nguyen Van Thai Thanh" userId="efe48e9e-abaa-4a82-8677-c996e7a91e96" providerId="ADAL" clId="{45924DA3-1197-4F9B-9E92-4CB729BDE6C3}" dt="2021-08-25T06:36:05.252" v="3651" actId="20577"/>
        <pc:sldMkLst>
          <pc:docMk/>
          <pc:sldMk cId="4246215623" sldId="357"/>
        </pc:sldMkLst>
        <pc:spChg chg="mod">
          <ac:chgData name="Nguyen Van Thai Thanh" userId="efe48e9e-abaa-4a82-8677-c996e7a91e96" providerId="ADAL" clId="{45924DA3-1197-4F9B-9E92-4CB729BDE6C3}" dt="2021-07-15T05:23:04.574" v="456" actId="20577"/>
          <ac:spMkLst>
            <pc:docMk/>
            <pc:sldMk cId="4246215623" sldId="357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23:50.026" v="460" actId="1076"/>
          <ac:picMkLst>
            <pc:docMk/>
            <pc:sldMk cId="4246215623" sldId="357"/>
            <ac:picMk id="3" creationId="{3E18AE17-C619-4EAB-A3B5-DF80E52F6679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6:36:27.445" v="3652" actId="20577"/>
        <pc:sldMkLst>
          <pc:docMk/>
          <pc:sldMk cId="973973081" sldId="358"/>
        </pc:sldMkLst>
        <pc:picChg chg="add mod">
          <ac:chgData name="Nguyen Van Thai Thanh" userId="efe48e9e-abaa-4a82-8677-c996e7a91e96" providerId="ADAL" clId="{45924DA3-1197-4F9B-9E92-4CB729BDE6C3}" dt="2021-07-15T05:24:33.530" v="463" actId="1076"/>
          <ac:picMkLst>
            <pc:docMk/>
            <pc:sldMk cId="973973081" sldId="358"/>
            <ac:picMk id="3" creationId="{71F649F5-2F4D-43F0-A819-77CB978259FB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6:37:02.955" v="3653" actId="20577"/>
        <pc:sldMkLst>
          <pc:docMk/>
          <pc:sldMk cId="2545647977" sldId="359"/>
        </pc:sldMkLst>
        <pc:picChg chg="add mod">
          <ac:chgData name="Nguyen Van Thai Thanh" userId="efe48e9e-abaa-4a82-8677-c996e7a91e96" providerId="ADAL" clId="{45924DA3-1197-4F9B-9E92-4CB729BDE6C3}" dt="2021-07-15T05:25:00.882" v="466" actId="14100"/>
          <ac:picMkLst>
            <pc:docMk/>
            <pc:sldMk cId="2545647977" sldId="359"/>
            <ac:picMk id="3" creationId="{B5E00E95-F7A1-46F2-AFCB-0C96D72FBCA2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6:58:05.365" v="3983" actId="1035"/>
        <pc:sldMkLst>
          <pc:docMk/>
          <pc:sldMk cId="1091563141" sldId="360"/>
        </pc:sldMkLst>
        <pc:picChg chg="add mod">
          <ac:chgData name="Nguyen Van Thai Thanh" userId="efe48e9e-abaa-4a82-8677-c996e7a91e96" providerId="ADAL" clId="{45924DA3-1197-4F9B-9E92-4CB729BDE6C3}" dt="2021-08-25T06:58:05.365" v="3983" actId="1035"/>
          <ac:picMkLst>
            <pc:docMk/>
            <pc:sldMk cId="1091563141" sldId="360"/>
            <ac:picMk id="3" creationId="{6E45FB67-1209-4B3F-87CE-DB786665EF0A}"/>
          </ac:picMkLst>
        </pc:picChg>
        <pc:picChg chg="add mod">
          <ac:chgData name="Nguyen Van Thai Thanh" userId="efe48e9e-abaa-4a82-8677-c996e7a91e96" providerId="ADAL" clId="{45924DA3-1197-4F9B-9E92-4CB729BDE6C3}" dt="2021-08-25T06:42:10.306" v="3657" actId="1076"/>
          <ac:picMkLst>
            <pc:docMk/>
            <pc:sldMk cId="1091563141" sldId="360"/>
            <ac:picMk id="5" creationId="{DFEA663C-640A-46BB-838C-03868C83F827}"/>
          </ac:picMkLst>
        </pc:picChg>
        <pc:picChg chg="add mod">
          <ac:chgData name="Nguyen Van Thai Thanh" userId="efe48e9e-abaa-4a82-8677-c996e7a91e96" providerId="ADAL" clId="{45924DA3-1197-4F9B-9E92-4CB729BDE6C3}" dt="2021-08-25T06:42:33.739" v="3661" actId="1076"/>
          <ac:picMkLst>
            <pc:docMk/>
            <pc:sldMk cId="1091563141" sldId="360"/>
            <ac:picMk id="7" creationId="{356C7452-1D48-4ADF-B3A8-2CCF265CC19C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6:45:00.468" v="3679" actId="20577"/>
        <pc:sldMkLst>
          <pc:docMk/>
          <pc:sldMk cId="4048357100" sldId="361"/>
        </pc:sldMkLst>
        <pc:spChg chg="mod">
          <ac:chgData name="Nguyen Van Thai Thanh" userId="efe48e9e-abaa-4a82-8677-c996e7a91e96" providerId="ADAL" clId="{45924DA3-1197-4F9B-9E92-4CB729BDE6C3}" dt="2021-08-25T06:45:00.468" v="3679" actId="20577"/>
          <ac:spMkLst>
            <pc:docMk/>
            <pc:sldMk cId="4048357100" sldId="361"/>
            <ac:spMk id="4" creationId="{6529FA50-2804-4814-9A4B-52DDF695BAEC}"/>
          </ac:spMkLst>
        </pc:spChg>
        <pc:spChg chg="add mod">
          <ac:chgData name="Nguyen Van Thai Thanh" userId="efe48e9e-abaa-4a82-8677-c996e7a91e96" providerId="ADAL" clId="{45924DA3-1197-4F9B-9E92-4CB729BDE6C3}" dt="2021-07-15T05:28:29.320" v="494" actId="113"/>
          <ac:spMkLst>
            <pc:docMk/>
            <pc:sldMk cId="4048357100" sldId="361"/>
            <ac:spMk id="5" creationId="{866761E1-E032-409F-8330-C8C51264FCF3}"/>
          </ac:spMkLst>
        </pc:spChg>
        <pc:spChg chg="add mod">
          <ac:chgData name="Nguyen Van Thai Thanh" userId="efe48e9e-abaa-4a82-8677-c996e7a91e96" providerId="ADAL" clId="{45924DA3-1197-4F9B-9E92-4CB729BDE6C3}" dt="2021-07-15T05:28:29.320" v="494" actId="113"/>
          <ac:spMkLst>
            <pc:docMk/>
            <pc:sldMk cId="4048357100" sldId="361"/>
            <ac:spMk id="6" creationId="{1B6B2F44-94ED-4754-AF5A-C00248B5FFB0}"/>
          </ac:spMkLst>
        </pc:spChg>
        <pc:spChg chg="add mod">
          <ac:chgData name="Nguyen Van Thai Thanh" userId="efe48e9e-abaa-4a82-8677-c996e7a91e96" providerId="ADAL" clId="{45924DA3-1197-4F9B-9E92-4CB729BDE6C3}" dt="2021-07-15T05:28:29.320" v="494" actId="113"/>
          <ac:spMkLst>
            <pc:docMk/>
            <pc:sldMk cId="4048357100" sldId="361"/>
            <ac:spMk id="8" creationId="{A8A75794-451A-48F6-8CEB-F6AF316A35FD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5T06:46:02.773" v="3714" actId="20577"/>
        <pc:sldMkLst>
          <pc:docMk/>
          <pc:sldMk cId="1012964176" sldId="362"/>
        </pc:sldMkLst>
        <pc:spChg chg="mod ord">
          <ac:chgData name="Nguyen Van Thai Thanh" userId="efe48e9e-abaa-4a82-8677-c996e7a91e96" providerId="ADAL" clId="{45924DA3-1197-4F9B-9E92-4CB729BDE6C3}" dt="2021-07-15T05:30:51.337" v="519" actId="1076"/>
          <ac:spMkLst>
            <pc:docMk/>
            <pc:sldMk cId="1012964176" sldId="362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29:22.809" v="498" actId="1076"/>
          <ac:picMkLst>
            <pc:docMk/>
            <pc:sldMk cId="1012964176" sldId="362"/>
            <ac:picMk id="3" creationId="{EBE63BA3-6383-4892-B928-E1D0CFFB43FB}"/>
          </ac:picMkLst>
        </pc:picChg>
        <pc:picChg chg="add mod">
          <ac:chgData name="Nguyen Van Thai Thanh" userId="efe48e9e-abaa-4a82-8677-c996e7a91e96" providerId="ADAL" clId="{45924DA3-1197-4F9B-9E92-4CB729BDE6C3}" dt="2021-07-15T05:29:33.489" v="500" actId="1076"/>
          <ac:picMkLst>
            <pc:docMk/>
            <pc:sldMk cId="1012964176" sldId="362"/>
            <ac:picMk id="6" creationId="{8870527F-CBD9-4BBA-98CD-2BCF2DD043DE}"/>
          </ac:picMkLst>
        </pc:picChg>
        <pc:picChg chg="add mod">
          <ac:chgData name="Nguyen Van Thai Thanh" userId="efe48e9e-abaa-4a82-8677-c996e7a91e96" providerId="ADAL" clId="{45924DA3-1197-4F9B-9E92-4CB729BDE6C3}" dt="2021-07-15T05:29:50.233" v="502" actId="1076"/>
          <ac:picMkLst>
            <pc:docMk/>
            <pc:sldMk cId="1012964176" sldId="362"/>
            <ac:picMk id="8" creationId="{5C42E4BC-E3CD-4683-8003-4F9BC8FA5CF5}"/>
          </ac:picMkLst>
        </pc:picChg>
        <pc:picChg chg="add mod">
          <ac:chgData name="Nguyen Van Thai Thanh" userId="efe48e9e-abaa-4a82-8677-c996e7a91e96" providerId="ADAL" clId="{45924DA3-1197-4F9B-9E92-4CB729BDE6C3}" dt="2021-07-15T05:31:00.977" v="520" actId="1076"/>
          <ac:picMkLst>
            <pc:docMk/>
            <pc:sldMk cId="1012964176" sldId="362"/>
            <ac:picMk id="10" creationId="{8D5FE986-6A68-4449-885E-9A2A3C869685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33:03.388" v="590"/>
        <pc:sldMkLst>
          <pc:docMk/>
          <pc:sldMk cId="4017951256" sldId="363"/>
        </pc:sldMkLst>
        <pc:spChg chg="mod">
          <ac:chgData name="Nguyen Van Thai Thanh" userId="efe48e9e-abaa-4a82-8677-c996e7a91e96" providerId="ADAL" clId="{45924DA3-1197-4F9B-9E92-4CB729BDE6C3}" dt="2021-07-15T05:33:03.388" v="590"/>
          <ac:spMkLst>
            <pc:docMk/>
            <pc:sldMk cId="4017951256" sldId="363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32:19.473" v="552" actId="1076"/>
          <ac:picMkLst>
            <pc:docMk/>
            <pc:sldMk cId="4017951256" sldId="363"/>
            <ac:picMk id="3" creationId="{B230A599-37DF-431B-890A-07DEEC361F88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5:32:34.493" v="554" actId="47"/>
        <pc:sldMkLst>
          <pc:docMk/>
          <pc:sldMk cId="483409352" sldId="364"/>
        </pc:sldMkLst>
      </pc:sldChg>
      <pc:sldChg chg="modSp add del mod">
        <pc:chgData name="Nguyen Van Thai Thanh" userId="efe48e9e-abaa-4a82-8677-c996e7a91e96" providerId="ADAL" clId="{45924DA3-1197-4F9B-9E92-4CB729BDE6C3}" dt="2021-07-15T05:32:34.493" v="554" actId="47"/>
        <pc:sldMkLst>
          <pc:docMk/>
          <pc:sldMk cId="838505080" sldId="365"/>
        </pc:sldMkLst>
        <pc:spChg chg="mod">
          <ac:chgData name="Nguyen Van Thai Thanh" userId="efe48e9e-abaa-4a82-8677-c996e7a91e96" providerId="ADAL" clId="{45924DA3-1197-4F9B-9E92-4CB729BDE6C3}" dt="2021-07-15T05:30:32.218" v="507" actId="1076"/>
          <ac:spMkLst>
            <pc:docMk/>
            <pc:sldMk cId="838505080" sldId="365"/>
            <ac:spMk id="4" creationId="{6529FA50-2804-4814-9A4B-52DDF695BAEC}"/>
          </ac:spMkLst>
        </pc:spChg>
      </pc:sldChg>
      <pc:sldChg chg="add del replId">
        <pc:chgData name="Nguyen Van Thai Thanh" userId="efe48e9e-abaa-4a82-8677-c996e7a91e96" providerId="ADAL" clId="{45924DA3-1197-4F9B-9E92-4CB729BDE6C3}" dt="2021-07-15T05:32:34.493" v="554" actId="47"/>
        <pc:sldMkLst>
          <pc:docMk/>
          <pc:sldMk cId="2869126705" sldId="366"/>
        </pc:sldMkLst>
      </pc:sldChg>
      <pc:sldChg chg="addSp delSp modSp add mod">
        <pc:chgData name="Nguyen Van Thai Thanh" userId="efe48e9e-abaa-4a82-8677-c996e7a91e96" providerId="ADAL" clId="{45924DA3-1197-4F9B-9E92-4CB729BDE6C3}" dt="2021-07-15T05:34:24.481" v="655" actId="1076"/>
        <pc:sldMkLst>
          <pc:docMk/>
          <pc:sldMk cId="2875868295" sldId="367"/>
        </pc:sldMkLst>
        <pc:spChg chg="mod">
          <ac:chgData name="Nguyen Van Thai Thanh" userId="efe48e9e-abaa-4a82-8677-c996e7a91e96" providerId="ADAL" clId="{45924DA3-1197-4F9B-9E92-4CB729BDE6C3}" dt="2021-07-15T05:33:27.479" v="644" actId="20577"/>
          <ac:spMkLst>
            <pc:docMk/>
            <pc:sldMk cId="2875868295" sldId="367"/>
            <ac:spMk id="4" creationId="{6529FA50-2804-4814-9A4B-52DDF695BAEC}"/>
          </ac:spMkLst>
        </pc:spChg>
        <pc:picChg chg="del">
          <ac:chgData name="Nguyen Van Thai Thanh" userId="efe48e9e-abaa-4a82-8677-c996e7a91e96" providerId="ADAL" clId="{45924DA3-1197-4F9B-9E92-4CB729BDE6C3}" dt="2021-07-15T05:32:38.235" v="555" actId="478"/>
          <ac:picMkLst>
            <pc:docMk/>
            <pc:sldMk cId="2875868295" sldId="367"/>
            <ac:picMk id="3" creationId="{B230A599-37DF-431B-890A-07DEEC361F88}"/>
          </ac:picMkLst>
        </pc:picChg>
        <pc:picChg chg="add del mod">
          <ac:chgData name="Nguyen Van Thai Thanh" userId="efe48e9e-abaa-4a82-8677-c996e7a91e96" providerId="ADAL" clId="{45924DA3-1197-4F9B-9E92-4CB729BDE6C3}" dt="2021-07-15T05:34:02.094" v="651" actId="22"/>
          <ac:picMkLst>
            <pc:docMk/>
            <pc:sldMk cId="2875868295" sldId="367"/>
            <ac:picMk id="5" creationId="{340BF178-0FBC-4DD6-B0D6-501D4CBEFA1B}"/>
          </ac:picMkLst>
        </pc:picChg>
        <pc:picChg chg="add mod">
          <ac:chgData name="Nguyen Van Thai Thanh" userId="efe48e9e-abaa-4a82-8677-c996e7a91e96" providerId="ADAL" clId="{45924DA3-1197-4F9B-9E92-4CB729BDE6C3}" dt="2021-07-15T05:34:24.481" v="655" actId="1076"/>
          <ac:picMkLst>
            <pc:docMk/>
            <pc:sldMk cId="2875868295" sldId="367"/>
            <ac:picMk id="7" creationId="{0B73ADB2-1BDC-4C63-AA77-8833E8549524}"/>
          </ac:picMkLst>
        </pc:picChg>
      </pc:sldChg>
      <pc:sldChg chg="add del">
        <pc:chgData name="Nguyen Van Thai Thanh" userId="efe48e9e-abaa-4a82-8677-c996e7a91e96" providerId="ADAL" clId="{45924DA3-1197-4F9B-9E92-4CB729BDE6C3}" dt="2021-07-15T05:33:33.358" v="645" actId="47"/>
        <pc:sldMkLst>
          <pc:docMk/>
          <pc:sldMk cId="1080559939" sldId="368"/>
        </pc:sldMkLst>
      </pc:sldChg>
      <pc:sldChg chg="addSp delSp modSp add mod modNotesTx">
        <pc:chgData name="Nguyen Van Thai Thanh" userId="efe48e9e-abaa-4a82-8677-c996e7a91e96" providerId="ADAL" clId="{45924DA3-1197-4F9B-9E92-4CB729BDE6C3}" dt="2021-08-25T06:54:27.281" v="3977" actId="5793"/>
        <pc:sldMkLst>
          <pc:docMk/>
          <pc:sldMk cId="4040652003" sldId="368"/>
        </pc:sldMkLst>
        <pc:picChg chg="add del">
          <ac:chgData name="Nguyen Van Thai Thanh" userId="efe48e9e-abaa-4a82-8677-c996e7a91e96" providerId="ADAL" clId="{45924DA3-1197-4F9B-9E92-4CB729BDE6C3}" dt="2021-07-15T05:35:40.261" v="657" actId="478"/>
          <ac:picMkLst>
            <pc:docMk/>
            <pc:sldMk cId="4040652003" sldId="368"/>
            <ac:picMk id="3" creationId="{3AF79F0F-090D-44D9-8579-959B244EBE26}"/>
          </ac:picMkLst>
        </pc:picChg>
        <pc:picChg chg="add mod">
          <ac:chgData name="Nguyen Van Thai Thanh" userId="efe48e9e-abaa-4a82-8677-c996e7a91e96" providerId="ADAL" clId="{45924DA3-1197-4F9B-9E92-4CB729BDE6C3}" dt="2021-07-15T05:35:56.633" v="659" actId="1076"/>
          <ac:picMkLst>
            <pc:docMk/>
            <pc:sldMk cId="4040652003" sldId="368"/>
            <ac:picMk id="6" creationId="{C0689D7F-67E3-4733-965A-C0359D9B0403}"/>
          </ac:picMkLst>
        </pc:picChg>
      </pc:sldChg>
      <pc:sldChg chg="addSp modSp add del mod">
        <pc:chgData name="Nguyen Van Thai Thanh" userId="efe48e9e-abaa-4a82-8677-c996e7a91e96" providerId="ADAL" clId="{45924DA3-1197-4F9B-9E92-4CB729BDE6C3}" dt="2021-07-15T05:36:36.217" v="661" actId="1076"/>
        <pc:sldMkLst>
          <pc:docMk/>
          <pc:sldMk cId="954554737" sldId="369"/>
        </pc:sldMkLst>
        <pc:picChg chg="add mod">
          <ac:chgData name="Nguyen Van Thai Thanh" userId="efe48e9e-abaa-4a82-8677-c996e7a91e96" providerId="ADAL" clId="{45924DA3-1197-4F9B-9E92-4CB729BDE6C3}" dt="2021-07-15T05:36:36.217" v="661" actId="1076"/>
          <ac:picMkLst>
            <pc:docMk/>
            <pc:sldMk cId="954554737" sldId="369"/>
            <ac:picMk id="3" creationId="{C2AD20DB-6794-4BBF-992F-0A16257A21A3}"/>
          </ac:picMkLst>
        </pc:picChg>
      </pc:sldChg>
      <pc:sldChg chg="add del">
        <pc:chgData name="Nguyen Van Thai Thanh" userId="efe48e9e-abaa-4a82-8677-c996e7a91e96" providerId="ADAL" clId="{45924DA3-1197-4F9B-9E92-4CB729BDE6C3}" dt="2021-07-15T05:33:33.358" v="645" actId="47"/>
        <pc:sldMkLst>
          <pc:docMk/>
          <pc:sldMk cId="1579632931" sldId="369"/>
        </pc:sldMkLst>
      </pc:sldChg>
      <pc:sldChg chg="addSp modSp add del mod replId setBg modNotesTx">
        <pc:chgData name="Nguyen Van Thai Thanh" userId="efe48e9e-abaa-4a82-8677-c996e7a91e96" providerId="ADAL" clId="{45924DA3-1197-4F9B-9E92-4CB729BDE6C3}" dt="2021-08-25T06:59:29.853" v="4133" actId="20577"/>
        <pc:sldMkLst>
          <pc:docMk/>
          <pc:sldMk cId="1616243961" sldId="370"/>
        </pc:sldMkLst>
        <pc:spChg chg="mod">
          <ac:chgData name="Nguyen Van Thai Thanh" userId="efe48e9e-abaa-4a82-8677-c996e7a91e96" providerId="ADAL" clId="{45924DA3-1197-4F9B-9E92-4CB729BDE6C3}" dt="2021-07-15T05:38:31.559" v="726"/>
          <ac:spMkLst>
            <pc:docMk/>
            <pc:sldMk cId="1616243961" sldId="370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39:11.601" v="730" actId="1076"/>
          <ac:picMkLst>
            <pc:docMk/>
            <pc:sldMk cId="1616243961" sldId="370"/>
            <ac:picMk id="3" creationId="{6E042D78-A780-4D07-B565-DEAC5CBD53F2}"/>
          </ac:picMkLst>
        </pc:picChg>
        <pc:picChg chg="add mod">
          <ac:chgData name="Nguyen Van Thai Thanh" userId="efe48e9e-abaa-4a82-8677-c996e7a91e96" providerId="ADAL" clId="{45924DA3-1197-4F9B-9E92-4CB729BDE6C3}" dt="2021-08-25T06:58:25.042" v="3988" actId="1076"/>
          <ac:picMkLst>
            <pc:docMk/>
            <pc:sldMk cId="1616243961" sldId="370"/>
            <ac:picMk id="5" creationId="{D2CCF0A7-B86C-4428-BCF0-8C15D101F935}"/>
          </ac:picMkLst>
        </pc:picChg>
      </pc:sldChg>
      <pc:sldChg chg="add del replId">
        <pc:chgData name="Nguyen Van Thai Thanh" userId="efe48e9e-abaa-4a82-8677-c996e7a91e96" providerId="ADAL" clId="{45924DA3-1197-4F9B-9E92-4CB729BDE6C3}" dt="2021-07-15T05:33:33.358" v="645" actId="47"/>
        <pc:sldMkLst>
          <pc:docMk/>
          <pc:sldMk cId="2468394873" sldId="370"/>
        </pc:sldMkLst>
      </pc:sldChg>
      <pc:sldChg chg="addSp modSp add mod setBg modNotesTx">
        <pc:chgData name="Nguyen Van Thai Thanh" userId="efe48e9e-abaa-4a82-8677-c996e7a91e96" providerId="ADAL" clId="{45924DA3-1197-4F9B-9E92-4CB729BDE6C3}" dt="2021-08-25T07:18:22.487" v="4144"/>
        <pc:sldMkLst>
          <pc:docMk/>
          <pc:sldMk cId="3068335654" sldId="371"/>
        </pc:sldMkLst>
        <pc:picChg chg="add mod">
          <ac:chgData name="Nguyen Van Thai Thanh" userId="efe48e9e-abaa-4a82-8677-c996e7a91e96" providerId="ADAL" clId="{45924DA3-1197-4F9B-9E92-4CB729BDE6C3}" dt="2021-07-15T05:39:52.330" v="733" actId="1076"/>
          <ac:picMkLst>
            <pc:docMk/>
            <pc:sldMk cId="3068335654" sldId="371"/>
            <ac:picMk id="3" creationId="{738BF382-EF80-4D60-A52C-81A35630A6B8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7-15T05:40:37.449" v="738" actId="20577"/>
        <pc:sldMkLst>
          <pc:docMk/>
          <pc:sldMk cId="542120022" sldId="372"/>
        </pc:sldMkLst>
        <pc:picChg chg="add mod">
          <ac:chgData name="Nguyen Van Thai Thanh" userId="efe48e9e-abaa-4a82-8677-c996e7a91e96" providerId="ADAL" clId="{45924DA3-1197-4F9B-9E92-4CB729BDE6C3}" dt="2021-07-15T05:40:33.249" v="737" actId="14100"/>
          <ac:picMkLst>
            <pc:docMk/>
            <pc:sldMk cId="542120022" sldId="372"/>
            <ac:picMk id="3" creationId="{2E7CFFBF-8BBC-4E22-91EB-CF998A0DCBA8}"/>
          </ac:picMkLst>
        </pc:picChg>
      </pc:sldChg>
      <pc:sldChg chg="addSp modSp add mod ord replId modNotesTx">
        <pc:chgData name="Nguyen Van Thai Thanh" userId="efe48e9e-abaa-4a82-8677-c996e7a91e96" providerId="ADAL" clId="{45924DA3-1197-4F9B-9E92-4CB729BDE6C3}" dt="2021-08-25T07:20:34.696" v="4309" actId="20577"/>
        <pc:sldMkLst>
          <pc:docMk/>
          <pc:sldMk cId="364017328" sldId="373"/>
        </pc:sldMkLst>
        <pc:picChg chg="add mod">
          <ac:chgData name="Nguyen Van Thai Thanh" userId="efe48e9e-abaa-4a82-8677-c996e7a91e96" providerId="ADAL" clId="{45924DA3-1197-4F9B-9E92-4CB729BDE6C3}" dt="2021-07-15T05:41:55.937" v="746" actId="1076"/>
          <ac:picMkLst>
            <pc:docMk/>
            <pc:sldMk cId="364017328" sldId="373"/>
            <ac:picMk id="3" creationId="{C80B494D-A78C-40CA-B13C-EE8336C7F23F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7:19:38.192" v="4145" actId="20577"/>
        <pc:sldMkLst>
          <pc:docMk/>
          <pc:sldMk cId="2532071906" sldId="374"/>
        </pc:sldMkLst>
        <pc:picChg chg="add mod">
          <ac:chgData name="Nguyen Van Thai Thanh" userId="efe48e9e-abaa-4a82-8677-c996e7a91e96" providerId="ADAL" clId="{45924DA3-1197-4F9B-9E92-4CB729BDE6C3}" dt="2021-07-15T05:41:07.497" v="741" actId="1076"/>
          <ac:picMkLst>
            <pc:docMk/>
            <pc:sldMk cId="2532071906" sldId="374"/>
            <ac:picMk id="3" creationId="{06CC9713-6CFE-4B12-95FE-0A8BF5ACF633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7:20:57.082" v="4310" actId="20577"/>
        <pc:sldMkLst>
          <pc:docMk/>
          <pc:sldMk cId="1231913185" sldId="375"/>
        </pc:sldMkLst>
        <pc:picChg chg="add mod">
          <ac:chgData name="Nguyen Van Thai Thanh" userId="efe48e9e-abaa-4a82-8677-c996e7a91e96" providerId="ADAL" clId="{45924DA3-1197-4F9B-9E92-4CB729BDE6C3}" dt="2021-07-15T05:43:09.233" v="754" actId="1076"/>
          <ac:picMkLst>
            <pc:docMk/>
            <pc:sldMk cId="1231913185" sldId="375"/>
            <ac:picMk id="3" creationId="{B24A9D04-8343-4258-A570-799056F30475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7:21:11.046" v="4311" actId="20577"/>
        <pc:sldMkLst>
          <pc:docMk/>
          <pc:sldMk cId="1202611965" sldId="376"/>
        </pc:sldMkLst>
        <pc:picChg chg="add mod">
          <ac:chgData name="Nguyen Van Thai Thanh" userId="efe48e9e-abaa-4a82-8677-c996e7a91e96" providerId="ADAL" clId="{45924DA3-1197-4F9B-9E92-4CB729BDE6C3}" dt="2021-07-15T05:43:58.553" v="759" actId="1076"/>
          <ac:picMkLst>
            <pc:docMk/>
            <pc:sldMk cId="1202611965" sldId="376"/>
            <ac:picMk id="3" creationId="{BCD8041C-E9F2-48A9-A015-270BF1997D93}"/>
          </ac:picMkLst>
        </pc:picChg>
      </pc:sldChg>
      <pc:sldChg chg="add del">
        <pc:chgData name="Nguyen Van Thai Thanh" userId="efe48e9e-abaa-4a82-8677-c996e7a91e96" providerId="ADAL" clId="{45924DA3-1197-4F9B-9E92-4CB729BDE6C3}" dt="2021-07-15T05:47:09.182" v="761" actId="47"/>
        <pc:sldMkLst>
          <pc:docMk/>
          <pc:sldMk cId="1318158145" sldId="377"/>
        </pc:sldMkLst>
      </pc:sldChg>
      <pc:sldChg chg="addSp modSp add mod">
        <pc:chgData name="Nguyen Van Thai Thanh" userId="efe48e9e-abaa-4a82-8677-c996e7a91e96" providerId="ADAL" clId="{45924DA3-1197-4F9B-9E92-4CB729BDE6C3}" dt="2021-07-15T05:47:42.065" v="764" actId="1076"/>
        <pc:sldMkLst>
          <pc:docMk/>
          <pc:sldMk cId="2818082233" sldId="378"/>
        </pc:sldMkLst>
        <pc:spChg chg="mod">
          <ac:chgData name="Nguyen Van Thai Thanh" userId="efe48e9e-abaa-4a82-8677-c996e7a91e96" providerId="ADAL" clId="{45924DA3-1197-4F9B-9E92-4CB729BDE6C3}" dt="2021-07-15T05:47:25.510" v="762"/>
          <ac:spMkLst>
            <pc:docMk/>
            <pc:sldMk cId="2818082233" sldId="378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47:42.065" v="764" actId="1076"/>
          <ac:picMkLst>
            <pc:docMk/>
            <pc:sldMk cId="2818082233" sldId="378"/>
            <ac:picMk id="3" creationId="{41EEBCF6-7CC7-4C05-A5F4-AF410C6031C6}"/>
          </ac:picMkLst>
        </pc:picChg>
      </pc:sldChg>
      <pc:sldChg chg="addSp delSp modSp add mod">
        <pc:chgData name="Nguyen Van Thai Thanh" userId="efe48e9e-abaa-4a82-8677-c996e7a91e96" providerId="ADAL" clId="{45924DA3-1197-4F9B-9E92-4CB729BDE6C3}" dt="2021-07-15T05:49:22.409" v="778" actId="1076"/>
        <pc:sldMkLst>
          <pc:docMk/>
          <pc:sldMk cId="4262054316" sldId="379"/>
        </pc:sldMkLst>
        <pc:spChg chg="mod ord">
          <ac:chgData name="Nguyen Van Thai Thanh" userId="efe48e9e-abaa-4a82-8677-c996e7a91e96" providerId="ADAL" clId="{45924DA3-1197-4F9B-9E92-4CB729BDE6C3}" dt="2021-07-15T05:49:15.969" v="777" actId="1076"/>
          <ac:spMkLst>
            <pc:docMk/>
            <pc:sldMk cId="4262054316" sldId="379"/>
            <ac:spMk id="4" creationId="{6529FA50-2804-4814-9A4B-52DDF695BAEC}"/>
          </ac:spMkLst>
        </pc:spChg>
        <pc:picChg chg="del">
          <ac:chgData name="Nguyen Van Thai Thanh" userId="efe48e9e-abaa-4a82-8677-c996e7a91e96" providerId="ADAL" clId="{45924DA3-1197-4F9B-9E92-4CB729BDE6C3}" dt="2021-07-15T05:47:48.763" v="766" actId="478"/>
          <ac:picMkLst>
            <pc:docMk/>
            <pc:sldMk cId="4262054316" sldId="379"/>
            <ac:picMk id="3" creationId="{41EEBCF6-7CC7-4C05-A5F4-AF410C6031C6}"/>
          </ac:picMkLst>
        </pc:picChg>
        <pc:picChg chg="add mod">
          <ac:chgData name="Nguyen Van Thai Thanh" userId="efe48e9e-abaa-4a82-8677-c996e7a91e96" providerId="ADAL" clId="{45924DA3-1197-4F9B-9E92-4CB729BDE6C3}" dt="2021-07-15T05:48:48.666" v="771" actId="1076"/>
          <ac:picMkLst>
            <pc:docMk/>
            <pc:sldMk cId="4262054316" sldId="379"/>
            <ac:picMk id="5" creationId="{A4BE48C7-0020-4770-92A6-BF42125F8544}"/>
          </ac:picMkLst>
        </pc:picChg>
        <pc:picChg chg="add mod">
          <ac:chgData name="Nguyen Van Thai Thanh" userId="efe48e9e-abaa-4a82-8677-c996e7a91e96" providerId="ADAL" clId="{45924DA3-1197-4F9B-9E92-4CB729BDE6C3}" dt="2021-07-15T05:49:22.409" v="778" actId="1076"/>
          <ac:picMkLst>
            <pc:docMk/>
            <pc:sldMk cId="4262054316" sldId="379"/>
            <ac:picMk id="7" creationId="{53AEA8EF-99C6-42D2-A2D3-D4931A262C09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7-15T05:50:39.689" v="784" actId="1076"/>
        <pc:sldMkLst>
          <pc:docMk/>
          <pc:sldMk cId="1363031133" sldId="380"/>
        </pc:sldMkLst>
        <pc:spChg chg="mod">
          <ac:chgData name="Nguyen Van Thai Thanh" userId="efe48e9e-abaa-4a82-8677-c996e7a91e96" providerId="ADAL" clId="{45924DA3-1197-4F9B-9E92-4CB729BDE6C3}" dt="2021-07-15T05:49:53.720" v="779"/>
          <ac:spMkLst>
            <pc:docMk/>
            <pc:sldMk cId="1363031133" sldId="380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50:21.817" v="781" actId="1076"/>
          <ac:picMkLst>
            <pc:docMk/>
            <pc:sldMk cId="1363031133" sldId="380"/>
            <ac:picMk id="3" creationId="{79875E48-853E-43EB-A0C3-88C3CC2B620B}"/>
          </ac:picMkLst>
        </pc:picChg>
        <pc:picChg chg="add mod">
          <ac:chgData name="Nguyen Van Thai Thanh" userId="efe48e9e-abaa-4a82-8677-c996e7a91e96" providerId="ADAL" clId="{45924DA3-1197-4F9B-9E92-4CB729BDE6C3}" dt="2021-07-15T05:50:39.689" v="784" actId="1076"/>
          <ac:picMkLst>
            <pc:docMk/>
            <pc:sldMk cId="1363031133" sldId="380"/>
            <ac:picMk id="6" creationId="{9C1A12D4-E7A5-4649-948D-721C80A2170C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8:53:11.895" v="5454" actId="20577"/>
        <pc:sldMkLst>
          <pc:docMk/>
          <pc:sldMk cId="109795842" sldId="381"/>
        </pc:sldMkLst>
        <pc:spChg chg="mod">
          <ac:chgData name="Nguyen Van Thai Thanh" userId="efe48e9e-abaa-4a82-8677-c996e7a91e96" providerId="ADAL" clId="{45924DA3-1197-4F9B-9E92-4CB729BDE6C3}" dt="2021-07-15T05:52:30.418" v="822" actId="20577"/>
          <ac:spMkLst>
            <pc:docMk/>
            <pc:sldMk cId="109795842" sldId="381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52:07.802" v="786" actId="1076"/>
          <ac:picMkLst>
            <pc:docMk/>
            <pc:sldMk cId="109795842" sldId="381"/>
            <ac:picMk id="3" creationId="{2A2F1286-CCE6-467F-9700-7CE85BC61EA3}"/>
          </ac:picMkLst>
        </pc:picChg>
        <pc:picChg chg="add mod">
          <ac:chgData name="Nguyen Van Thai Thanh" userId="efe48e9e-abaa-4a82-8677-c996e7a91e96" providerId="ADAL" clId="{45924DA3-1197-4F9B-9E92-4CB729BDE6C3}" dt="2021-07-15T05:52:19.072" v="788" actId="1076"/>
          <ac:picMkLst>
            <pc:docMk/>
            <pc:sldMk cId="109795842" sldId="381"/>
            <ac:picMk id="6" creationId="{F4A2DB66-B576-414E-BF11-7824ADFF49BC}"/>
          </ac:picMkLst>
        </pc:picChg>
      </pc:sldChg>
      <pc:sldChg chg="addSp delSp modSp add mod replId modNotesTx">
        <pc:chgData name="Nguyen Van Thai Thanh" userId="efe48e9e-abaa-4a82-8677-c996e7a91e96" providerId="ADAL" clId="{45924DA3-1197-4F9B-9E92-4CB729BDE6C3}" dt="2021-08-25T09:01:15.390" v="5511" actId="20577"/>
        <pc:sldMkLst>
          <pc:docMk/>
          <pc:sldMk cId="2108673743" sldId="382"/>
        </pc:sldMkLst>
        <pc:spChg chg="add mod">
          <ac:chgData name="Nguyen Van Thai Thanh" userId="efe48e9e-abaa-4a82-8677-c996e7a91e96" providerId="ADAL" clId="{45924DA3-1197-4F9B-9E92-4CB729BDE6C3}" dt="2021-07-15T05:52:36.464" v="824"/>
          <ac:spMkLst>
            <pc:docMk/>
            <pc:sldMk cId="2108673743" sldId="382"/>
            <ac:spMk id="3" creationId="{99969972-3DFF-452F-91E9-EF0789620231}"/>
          </ac:spMkLst>
        </pc:spChg>
        <pc:spChg chg="del">
          <ac:chgData name="Nguyen Van Thai Thanh" userId="efe48e9e-abaa-4a82-8677-c996e7a91e96" providerId="ADAL" clId="{45924DA3-1197-4F9B-9E92-4CB729BDE6C3}" dt="2021-07-15T05:52:36.135" v="823" actId="478"/>
          <ac:spMkLst>
            <pc:docMk/>
            <pc:sldMk cId="2108673743" sldId="382"/>
            <ac:spMk id="4" creationId="{6529FA50-2804-4814-9A4B-52DDF695BAEC}"/>
          </ac:spMkLst>
        </pc:spChg>
        <pc:picChg chg="add mod">
          <ac:chgData name="Nguyen Van Thai Thanh" userId="efe48e9e-abaa-4a82-8677-c996e7a91e96" providerId="ADAL" clId="{45924DA3-1197-4F9B-9E92-4CB729BDE6C3}" dt="2021-07-15T05:53:01.090" v="828" actId="1076"/>
          <ac:picMkLst>
            <pc:docMk/>
            <pc:sldMk cId="2108673743" sldId="382"/>
            <ac:picMk id="5" creationId="{DDA9BEEB-01C7-4D1C-9732-1A98FF30A041}"/>
          </ac:picMkLst>
        </pc:picChg>
        <pc:picChg chg="add mod">
          <ac:chgData name="Nguyen Van Thai Thanh" userId="efe48e9e-abaa-4a82-8677-c996e7a91e96" providerId="ADAL" clId="{45924DA3-1197-4F9B-9E92-4CB729BDE6C3}" dt="2021-07-15T05:53:12.706" v="831" actId="1076"/>
          <ac:picMkLst>
            <pc:docMk/>
            <pc:sldMk cId="2108673743" sldId="382"/>
            <ac:picMk id="7" creationId="{041345A9-F4E5-4EDB-869A-20E533A9316B}"/>
          </ac:picMkLst>
        </pc:picChg>
        <pc:picChg chg="add mod modCrop">
          <ac:chgData name="Nguyen Van Thai Thanh" userId="efe48e9e-abaa-4a82-8677-c996e7a91e96" providerId="ADAL" clId="{45924DA3-1197-4F9B-9E92-4CB729BDE6C3}" dt="2021-07-15T05:53:37.634" v="834" actId="732"/>
          <ac:picMkLst>
            <pc:docMk/>
            <pc:sldMk cId="2108673743" sldId="382"/>
            <ac:picMk id="9" creationId="{7BCA104A-7BB0-4A43-8F37-394B121E78EB}"/>
          </ac:picMkLst>
        </pc:picChg>
        <pc:picChg chg="add mod">
          <ac:chgData name="Nguyen Van Thai Thanh" userId="efe48e9e-abaa-4a82-8677-c996e7a91e96" providerId="ADAL" clId="{45924DA3-1197-4F9B-9E92-4CB729BDE6C3}" dt="2021-07-15T05:54:13.642" v="836" actId="1076"/>
          <ac:picMkLst>
            <pc:docMk/>
            <pc:sldMk cId="2108673743" sldId="382"/>
            <ac:picMk id="11" creationId="{4316CBCD-84CF-488C-A85D-06FF860D4FA6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9:02:50.545" v="5513" actId="1076"/>
        <pc:sldMkLst>
          <pc:docMk/>
          <pc:sldMk cId="1752649764" sldId="383"/>
        </pc:sldMkLst>
        <pc:picChg chg="add mod">
          <ac:chgData name="Nguyen Van Thai Thanh" userId="efe48e9e-abaa-4a82-8677-c996e7a91e96" providerId="ADAL" clId="{45924DA3-1197-4F9B-9E92-4CB729BDE6C3}" dt="2021-07-15T05:54:26.353" v="838" actId="1076"/>
          <ac:picMkLst>
            <pc:docMk/>
            <pc:sldMk cId="1752649764" sldId="383"/>
            <ac:picMk id="4" creationId="{9973B23F-4155-43A5-B430-1136DE0C4F5B}"/>
          </ac:picMkLst>
        </pc:picChg>
        <pc:picChg chg="add mod">
          <ac:chgData name="Nguyen Van Thai Thanh" userId="efe48e9e-abaa-4a82-8677-c996e7a91e96" providerId="ADAL" clId="{45924DA3-1197-4F9B-9E92-4CB729BDE6C3}" dt="2021-07-15T05:54:39.609" v="840" actId="1076"/>
          <ac:picMkLst>
            <pc:docMk/>
            <pc:sldMk cId="1752649764" sldId="383"/>
            <ac:picMk id="6" creationId="{34323951-383C-4F1E-A2F7-AFEE8317447F}"/>
          </ac:picMkLst>
        </pc:picChg>
        <pc:picChg chg="add mod">
          <ac:chgData name="Nguyen Van Thai Thanh" userId="efe48e9e-abaa-4a82-8677-c996e7a91e96" providerId="ADAL" clId="{45924DA3-1197-4F9B-9E92-4CB729BDE6C3}" dt="2021-07-15T05:54:48.585" v="842" actId="1076"/>
          <ac:picMkLst>
            <pc:docMk/>
            <pc:sldMk cId="1752649764" sldId="383"/>
            <ac:picMk id="8" creationId="{A49B8001-9DEB-4719-9545-1C3FDA3A73FF}"/>
          </ac:picMkLst>
        </pc:picChg>
        <pc:picChg chg="add mod">
          <ac:chgData name="Nguyen Van Thai Thanh" userId="efe48e9e-abaa-4a82-8677-c996e7a91e96" providerId="ADAL" clId="{45924DA3-1197-4F9B-9E92-4CB729BDE6C3}" dt="2021-08-25T09:02:50.545" v="5513" actId="1076"/>
          <ac:picMkLst>
            <pc:docMk/>
            <pc:sldMk cId="1752649764" sldId="383"/>
            <ac:picMk id="10" creationId="{7AC5C743-599C-41BC-86F4-F17611690B08}"/>
          </ac:picMkLst>
        </pc:picChg>
      </pc:sldChg>
      <pc:sldChg chg="modSp add mod">
        <pc:chgData name="Nguyen Van Thai Thanh" userId="efe48e9e-abaa-4a82-8677-c996e7a91e96" providerId="ADAL" clId="{45924DA3-1197-4F9B-9E92-4CB729BDE6C3}" dt="2021-08-22T04:11:30.101" v="1022" actId="20577"/>
        <pc:sldMkLst>
          <pc:docMk/>
          <pc:sldMk cId="2322182541" sldId="384"/>
        </pc:sldMkLst>
        <pc:spChg chg="mod">
          <ac:chgData name="Nguyen Van Thai Thanh" userId="efe48e9e-abaa-4a82-8677-c996e7a91e96" providerId="ADAL" clId="{45924DA3-1197-4F9B-9E92-4CB729BDE6C3}" dt="2021-08-22T04:11:30.101" v="1022" actId="20577"/>
          <ac:spMkLst>
            <pc:docMk/>
            <pc:sldMk cId="2322182541" sldId="384"/>
            <ac:spMk id="4" creationId="{1FE37EE4-2C20-45FC-8F96-D0B54DAC6513}"/>
          </ac:spMkLst>
        </pc:spChg>
      </pc:sldChg>
      <pc:sldChg chg="add del">
        <pc:chgData name="Nguyen Van Thai Thanh" userId="efe48e9e-abaa-4a82-8677-c996e7a91e96" providerId="ADAL" clId="{45924DA3-1197-4F9B-9E92-4CB729BDE6C3}" dt="2021-07-15T05:56:35.655" v="923" actId="47"/>
        <pc:sldMkLst>
          <pc:docMk/>
          <pc:sldMk cId="3581014181" sldId="384"/>
        </pc:sldMkLst>
      </pc:sldChg>
      <pc:sldChg chg="add del replId">
        <pc:chgData name="Nguyen Van Thai Thanh" userId="efe48e9e-abaa-4a82-8677-c996e7a91e96" providerId="ADAL" clId="{45924DA3-1197-4F9B-9E92-4CB729BDE6C3}" dt="2021-07-15T05:56:35.655" v="923" actId="47"/>
        <pc:sldMkLst>
          <pc:docMk/>
          <pc:sldMk cId="902108037" sldId="385"/>
        </pc:sldMkLst>
      </pc:sldChg>
      <pc:sldChg chg="addSp delSp modSp new mod modNotesTx">
        <pc:chgData name="Nguyen Van Thai Thanh" userId="efe48e9e-abaa-4a82-8677-c996e7a91e96" providerId="ADAL" clId="{45924DA3-1197-4F9B-9E92-4CB729BDE6C3}" dt="2021-08-22T04:08:20.175" v="981" actId="20577"/>
        <pc:sldMkLst>
          <pc:docMk/>
          <pc:sldMk cId="4059058855" sldId="385"/>
        </pc:sldMkLst>
        <pc:spChg chg="del">
          <ac:chgData name="Nguyen Van Thai Thanh" userId="efe48e9e-abaa-4a82-8677-c996e7a91e96" providerId="ADAL" clId="{45924DA3-1197-4F9B-9E92-4CB729BDE6C3}" dt="2021-08-22T03:54:01.709" v="928" actId="478"/>
          <ac:spMkLst>
            <pc:docMk/>
            <pc:sldMk cId="4059058855" sldId="385"/>
            <ac:spMk id="2" creationId="{AAAC723A-7C6F-498C-ADCC-57280DA92BC2}"/>
          </ac:spMkLst>
        </pc:spChg>
        <pc:spChg chg="del">
          <ac:chgData name="Nguyen Van Thai Thanh" userId="efe48e9e-abaa-4a82-8677-c996e7a91e96" providerId="ADAL" clId="{45924DA3-1197-4F9B-9E92-4CB729BDE6C3}" dt="2021-08-22T03:54:01.709" v="928" actId="478"/>
          <ac:spMkLst>
            <pc:docMk/>
            <pc:sldMk cId="4059058855" sldId="385"/>
            <ac:spMk id="3" creationId="{0AF25AB8-EB8C-4892-BE8A-45B88B72688C}"/>
          </ac:spMkLst>
        </pc:spChg>
        <pc:spChg chg="add mod">
          <ac:chgData name="Nguyen Van Thai Thanh" userId="efe48e9e-abaa-4a82-8677-c996e7a91e96" providerId="ADAL" clId="{45924DA3-1197-4F9B-9E92-4CB729BDE6C3}" dt="2021-08-22T04:08:07.924" v="974" actId="1076"/>
          <ac:spMkLst>
            <pc:docMk/>
            <pc:sldMk cId="4059058855" sldId="385"/>
            <ac:spMk id="5" creationId="{BF4E70F1-841A-4603-9F02-328D6E45F149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09:29.540" v="992" actId="20577"/>
        <pc:sldMkLst>
          <pc:docMk/>
          <pc:sldMk cId="3937189983" sldId="386"/>
        </pc:sldMkLst>
        <pc:spChg chg="add mod">
          <ac:chgData name="Nguyen Van Thai Thanh" userId="efe48e9e-abaa-4a82-8677-c996e7a91e96" providerId="ADAL" clId="{45924DA3-1197-4F9B-9E92-4CB729BDE6C3}" dt="2021-08-22T04:09:26.211" v="987" actId="113"/>
          <ac:spMkLst>
            <pc:docMk/>
            <pc:sldMk cId="3937189983" sldId="386"/>
            <ac:spMk id="3" creationId="{322E6279-4D83-405D-8536-8B0301664156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10:15.092" v="996" actId="20577"/>
        <pc:sldMkLst>
          <pc:docMk/>
          <pc:sldMk cId="1843953408" sldId="387"/>
        </pc:sldMkLst>
        <pc:spChg chg="add mod">
          <ac:chgData name="Nguyen Van Thai Thanh" userId="efe48e9e-abaa-4a82-8677-c996e7a91e96" providerId="ADAL" clId="{45924DA3-1197-4F9B-9E92-4CB729BDE6C3}" dt="2021-08-22T04:10:12.224" v="995" actId="14100"/>
          <ac:spMkLst>
            <pc:docMk/>
            <pc:sldMk cId="1843953408" sldId="387"/>
            <ac:spMk id="3" creationId="{1ACD8AA1-7780-4D58-AEBA-D8C68AF33857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11:41.311" v="1026" actId="20577"/>
        <pc:sldMkLst>
          <pc:docMk/>
          <pc:sldMk cId="2692613421" sldId="388"/>
        </pc:sldMkLst>
        <pc:spChg chg="add mod">
          <ac:chgData name="Nguyen Van Thai Thanh" userId="efe48e9e-abaa-4a82-8677-c996e7a91e96" providerId="ADAL" clId="{45924DA3-1197-4F9B-9E92-4CB729BDE6C3}" dt="2021-08-22T04:11:41.311" v="1026" actId="20577"/>
          <ac:spMkLst>
            <pc:docMk/>
            <pc:sldMk cId="2692613421" sldId="388"/>
            <ac:spMk id="3" creationId="{AFB5EB32-0CA9-40C1-A1D4-625363926A8B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12:15.233" v="1030" actId="20577"/>
        <pc:sldMkLst>
          <pc:docMk/>
          <pc:sldMk cId="3175728151" sldId="389"/>
        </pc:sldMkLst>
        <pc:spChg chg="add mod">
          <ac:chgData name="Nguyen Van Thai Thanh" userId="efe48e9e-abaa-4a82-8677-c996e7a91e96" providerId="ADAL" clId="{45924DA3-1197-4F9B-9E92-4CB729BDE6C3}" dt="2021-08-22T04:12:06.776" v="1029" actId="14100"/>
          <ac:spMkLst>
            <pc:docMk/>
            <pc:sldMk cId="3175728151" sldId="389"/>
            <ac:spMk id="3" creationId="{06B85945-5C4E-44D5-8246-A70983361B9D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12:43.947" v="1034" actId="20577"/>
        <pc:sldMkLst>
          <pc:docMk/>
          <pc:sldMk cId="747596786" sldId="390"/>
        </pc:sldMkLst>
        <pc:spChg chg="add mod">
          <ac:chgData name="Nguyen Van Thai Thanh" userId="efe48e9e-abaa-4a82-8677-c996e7a91e96" providerId="ADAL" clId="{45924DA3-1197-4F9B-9E92-4CB729BDE6C3}" dt="2021-08-22T04:12:36.145" v="1033" actId="14100"/>
          <ac:spMkLst>
            <pc:docMk/>
            <pc:sldMk cId="747596786" sldId="390"/>
            <ac:spMk id="3" creationId="{41F025A4-80E4-48C1-B734-75B52DCEE836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13:26.124" v="1039" actId="20577"/>
        <pc:sldMkLst>
          <pc:docMk/>
          <pc:sldMk cId="3443516107" sldId="391"/>
        </pc:sldMkLst>
        <pc:spChg chg="add mod">
          <ac:chgData name="Nguyen Van Thai Thanh" userId="efe48e9e-abaa-4a82-8677-c996e7a91e96" providerId="ADAL" clId="{45924DA3-1197-4F9B-9E92-4CB729BDE6C3}" dt="2021-08-22T04:13:23.956" v="1038" actId="113"/>
          <ac:spMkLst>
            <pc:docMk/>
            <pc:sldMk cId="3443516107" sldId="391"/>
            <ac:spMk id="3" creationId="{7AD2F5AE-429F-413E-9D42-7B5C1BF7171E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5T07:29:48.457" v="4315" actId="1076"/>
        <pc:sldMkLst>
          <pc:docMk/>
          <pc:sldMk cId="3780931414" sldId="392"/>
        </pc:sldMkLst>
        <pc:spChg chg="add mod">
          <ac:chgData name="Nguyen Van Thai Thanh" userId="efe48e9e-abaa-4a82-8677-c996e7a91e96" providerId="ADAL" clId="{45924DA3-1197-4F9B-9E92-4CB729BDE6C3}" dt="2021-08-22T04:14:50.727" v="1053" actId="113"/>
          <ac:spMkLst>
            <pc:docMk/>
            <pc:sldMk cId="3780931414" sldId="392"/>
            <ac:spMk id="3" creationId="{B0268240-FEFB-477A-9347-88673312E057}"/>
          </ac:spMkLst>
        </pc:spChg>
        <pc:picChg chg="add mod">
          <ac:chgData name="Nguyen Van Thai Thanh" userId="efe48e9e-abaa-4a82-8677-c996e7a91e96" providerId="ADAL" clId="{45924DA3-1197-4F9B-9E92-4CB729BDE6C3}" dt="2021-08-25T07:29:48.457" v="4315" actId="1076"/>
          <ac:picMkLst>
            <pc:docMk/>
            <pc:sldMk cId="3780931414" sldId="392"/>
            <ac:picMk id="1026" creationId="{4F433D50-3180-4FB7-84C9-B3E67B6C7782}"/>
          </ac:picMkLst>
        </pc:picChg>
      </pc:sldChg>
      <pc:sldChg chg="addSp delSp modSp new mod ord modNotesTx">
        <pc:chgData name="Nguyen Van Thai Thanh" userId="efe48e9e-abaa-4a82-8677-c996e7a91e96" providerId="ADAL" clId="{45924DA3-1197-4F9B-9E92-4CB729BDE6C3}" dt="2021-08-25T01:53:25.155" v="1895" actId="207"/>
        <pc:sldMkLst>
          <pc:docMk/>
          <pc:sldMk cId="2846308024" sldId="393"/>
        </pc:sldMkLst>
        <pc:spChg chg="del">
          <ac:chgData name="Nguyen Van Thai Thanh" userId="efe48e9e-abaa-4a82-8677-c996e7a91e96" providerId="ADAL" clId="{45924DA3-1197-4F9B-9E92-4CB729BDE6C3}" dt="2021-08-22T03:59:41.740" v="942" actId="478"/>
          <ac:spMkLst>
            <pc:docMk/>
            <pc:sldMk cId="2846308024" sldId="393"/>
            <ac:spMk id="2" creationId="{DE48ED5D-347F-403E-89E0-7AC7C6BDEB6E}"/>
          </ac:spMkLst>
        </pc:spChg>
        <pc:spChg chg="del">
          <ac:chgData name="Nguyen Van Thai Thanh" userId="efe48e9e-abaa-4a82-8677-c996e7a91e96" providerId="ADAL" clId="{45924DA3-1197-4F9B-9E92-4CB729BDE6C3}" dt="2021-08-22T03:59:41.740" v="942" actId="478"/>
          <ac:spMkLst>
            <pc:docMk/>
            <pc:sldMk cId="2846308024" sldId="393"/>
            <ac:spMk id="3" creationId="{7724CC6E-C5FE-4EEE-8A72-6846E8F86F0D}"/>
          </ac:spMkLst>
        </pc:spChg>
        <pc:spChg chg="add mod">
          <ac:chgData name="Nguyen Van Thai Thanh" userId="efe48e9e-abaa-4a82-8677-c996e7a91e96" providerId="ADAL" clId="{45924DA3-1197-4F9B-9E92-4CB729BDE6C3}" dt="2021-08-22T04:00:10.834" v="958" actId="1076"/>
          <ac:spMkLst>
            <pc:docMk/>
            <pc:sldMk cId="2846308024" sldId="393"/>
            <ac:spMk id="4" creationId="{861981F8-2CA4-4D4A-BCF9-48E9BF2BBD2D}"/>
          </ac:spMkLst>
        </pc:spChg>
        <pc:spChg chg="add mod">
          <ac:chgData name="Nguyen Van Thai Thanh" userId="efe48e9e-abaa-4a82-8677-c996e7a91e96" providerId="ADAL" clId="{45924DA3-1197-4F9B-9E92-4CB729BDE6C3}" dt="2021-08-25T01:53:25.155" v="1895" actId="207"/>
          <ac:spMkLst>
            <pc:docMk/>
            <pc:sldMk cId="2846308024" sldId="393"/>
            <ac:spMk id="6" creationId="{9A0E41EE-8E93-44D9-A559-E2AD8ECF3C2C}"/>
          </ac:spMkLst>
        </pc:spChg>
      </pc:sldChg>
      <pc:sldChg chg="delSp new del mod ord">
        <pc:chgData name="Nguyen Van Thai Thanh" userId="efe48e9e-abaa-4a82-8677-c996e7a91e96" providerId="ADAL" clId="{45924DA3-1197-4F9B-9E92-4CB729BDE6C3}" dt="2021-08-22T04:06:18.169" v="972" actId="47"/>
        <pc:sldMkLst>
          <pc:docMk/>
          <pc:sldMk cId="577051975" sldId="394"/>
        </pc:sldMkLst>
        <pc:spChg chg="del">
          <ac:chgData name="Nguyen Van Thai Thanh" userId="efe48e9e-abaa-4a82-8677-c996e7a91e96" providerId="ADAL" clId="{45924DA3-1197-4F9B-9E92-4CB729BDE6C3}" dt="2021-08-22T03:59:45.922" v="943" actId="478"/>
          <ac:spMkLst>
            <pc:docMk/>
            <pc:sldMk cId="577051975" sldId="394"/>
            <ac:spMk id="2" creationId="{BE22AEE4-2BBD-4950-90C8-E8718FD26E8B}"/>
          </ac:spMkLst>
        </pc:spChg>
        <pc:spChg chg="del">
          <ac:chgData name="Nguyen Van Thai Thanh" userId="efe48e9e-abaa-4a82-8677-c996e7a91e96" providerId="ADAL" clId="{45924DA3-1197-4F9B-9E92-4CB729BDE6C3}" dt="2021-08-22T03:59:45.922" v="943" actId="478"/>
          <ac:spMkLst>
            <pc:docMk/>
            <pc:sldMk cId="577051975" sldId="394"/>
            <ac:spMk id="3" creationId="{09FEB546-74D9-4640-8F85-CB4EC57DC088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4:14:05.150" v="1049" actId="20577"/>
        <pc:sldMkLst>
          <pc:docMk/>
          <pc:sldMk cId="2003586671" sldId="394"/>
        </pc:sldMkLst>
        <pc:spChg chg="mod">
          <ac:chgData name="Nguyen Van Thai Thanh" userId="efe48e9e-abaa-4a82-8677-c996e7a91e96" providerId="ADAL" clId="{45924DA3-1197-4F9B-9E92-4CB729BDE6C3}" dt="2021-08-22T04:14:05.150" v="1049" actId="20577"/>
          <ac:spMkLst>
            <pc:docMk/>
            <pc:sldMk cId="2003586671" sldId="394"/>
            <ac:spMk id="4" creationId="{1FE37EE4-2C20-45FC-8F96-D0B54DAC6513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17:19.814" v="1059" actId="20577"/>
        <pc:sldMkLst>
          <pc:docMk/>
          <pc:sldMk cId="781446954" sldId="395"/>
        </pc:sldMkLst>
        <pc:spChg chg="add mod">
          <ac:chgData name="Nguyen Van Thai Thanh" userId="efe48e9e-abaa-4a82-8677-c996e7a91e96" providerId="ADAL" clId="{45924DA3-1197-4F9B-9E92-4CB729BDE6C3}" dt="2021-08-22T04:17:18.054" v="1058" actId="113"/>
          <ac:spMkLst>
            <pc:docMk/>
            <pc:sldMk cId="781446954" sldId="395"/>
            <ac:spMk id="3" creationId="{1C44EE98-7E28-40E6-8C09-25B418A04DF7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17:52.744" v="1064" actId="20577"/>
        <pc:sldMkLst>
          <pc:docMk/>
          <pc:sldMk cId="4013283152" sldId="396"/>
        </pc:sldMkLst>
        <pc:spChg chg="add mod">
          <ac:chgData name="Nguyen Van Thai Thanh" userId="efe48e9e-abaa-4a82-8677-c996e7a91e96" providerId="ADAL" clId="{45924DA3-1197-4F9B-9E92-4CB729BDE6C3}" dt="2021-08-22T04:17:51.012" v="1063" actId="113"/>
          <ac:spMkLst>
            <pc:docMk/>
            <pc:sldMk cId="4013283152" sldId="396"/>
            <ac:spMk id="3" creationId="{ABC005C4-1B00-4FF5-8740-8578A0A5847B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18:36.887" v="1069" actId="20577"/>
        <pc:sldMkLst>
          <pc:docMk/>
          <pc:sldMk cId="2913536517" sldId="397"/>
        </pc:sldMkLst>
        <pc:spChg chg="add mod">
          <ac:chgData name="Nguyen Van Thai Thanh" userId="efe48e9e-abaa-4a82-8677-c996e7a91e96" providerId="ADAL" clId="{45924DA3-1197-4F9B-9E92-4CB729BDE6C3}" dt="2021-08-22T04:18:31.829" v="1068" actId="113"/>
          <ac:spMkLst>
            <pc:docMk/>
            <pc:sldMk cId="2913536517" sldId="397"/>
            <ac:spMk id="3" creationId="{1298DB92-A132-408E-A1F3-24229C9CD6B0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19:08.482" v="1074" actId="20577"/>
        <pc:sldMkLst>
          <pc:docMk/>
          <pc:sldMk cId="4043264426" sldId="398"/>
        </pc:sldMkLst>
        <pc:spChg chg="add mod">
          <ac:chgData name="Nguyen Van Thai Thanh" userId="efe48e9e-abaa-4a82-8677-c996e7a91e96" providerId="ADAL" clId="{45924DA3-1197-4F9B-9E92-4CB729BDE6C3}" dt="2021-08-22T04:19:06.046" v="1073" actId="113"/>
          <ac:spMkLst>
            <pc:docMk/>
            <pc:sldMk cId="4043264426" sldId="398"/>
            <ac:spMk id="3" creationId="{EF3E650F-9385-4CC9-9993-4EBB0DD65F37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0:09.403" v="1081" actId="20577"/>
        <pc:sldMkLst>
          <pc:docMk/>
          <pc:sldMk cId="2479605039" sldId="399"/>
        </pc:sldMkLst>
        <pc:spChg chg="add mod">
          <ac:chgData name="Nguyen Van Thai Thanh" userId="efe48e9e-abaa-4a82-8677-c996e7a91e96" providerId="ADAL" clId="{45924DA3-1197-4F9B-9E92-4CB729BDE6C3}" dt="2021-08-22T04:20:06.521" v="1080" actId="13926"/>
          <ac:spMkLst>
            <pc:docMk/>
            <pc:sldMk cId="2479605039" sldId="399"/>
            <ac:spMk id="3" creationId="{6970D86B-B88B-4809-9198-B30B432662BC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0:59.510" v="1088" actId="20577"/>
        <pc:sldMkLst>
          <pc:docMk/>
          <pc:sldMk cId="1542486037" sldId="400"/>
        </pc:sldMkLst>
        <pc:spChg chg="add mod">
          <ac:chgData name="Nguyen Van Thai Thanh" userId="efe48e9e-abaa-4a82-8677-c996e7a91e96" providerId="ADAL" clId="{45924DA3-1197-4F9B-9E92-4CB729BDE6C3}" dt="2021-08-22T04:20:56.373" v="1087" actId="113"/>
          <ac:spMkLst>
            <pc:docMk/>
            <pc:sldMk cId="1542486037" sldId="400"/>
            <ac:spMk id="3" creationId="{806F1DBD-CCED-4470-AE9B-49079B9EC605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2:31.515" v="1099" actId="20577"/>
        <pc:sldMkLst>
          <pc:docMk/>
          <pc:sldMk cId="3526148093" sldId="401"/>
        </pc:sldMkLst>
        <pc:spChg chg="add mod">
          <ac:chgData name="Nguyen Van Thai Thanh" userId="efe48e9e-abaa-4a82-8677-c996e7a91e96" providerId="ADAL" clId="{45924DA3-1197-4F9B-9E92-4CB729BDE6C3}" dt="2021-08-22T04:22:29.778" v="1098" actId="13926"/>
          <ac:spMkLst>
            <pc:docMk/>
            <pc:sldMk cId="3526148093" sldId="401"/>
            <ac:spMk id="3" creationId="{2FDCD63B-613D-49D6-A943-7B8D077687EE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22:56.920" v="1105" actId="20577"/>
        <pc:sldMkLst>
          <pc:docMk/>
          <pc:sldMk cId="1758004537" sldId="402"/>
        </pc:sldMkLst>
        <pc:spChg chg="add mod">
          <ac:chgData name="Nguyen Van Thai Thanh" userId="efe48e9e-abaa-4a82-8677-c996e7a91e96" providerId="ADAL" clId="{45924DA3-1197-4F9B-9E92-4CB729BDE6C3}" dt="2021-08-22T04:22:54.518" v="1104" actId="113"/>
          <ac:spMkLst>
            <pc:docMk/>
            <pc:sldMk cId="1758004537" sldId="402"/>
            <ac:spMk id="3" creationId="{9D11D51B-6F64-45AA-A420-5C1DA71120B6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23:43.945" v="1114" actId="20577"/>
        <pc:sldMkLst>
          <pc:docMk/>
          <pc:sldMk cId="3415684819" sldId="403"/>
        </pc:sldMkLst>
        <pc:spChg chg="add mod">
          <ac:chgData name="Nguyen Van Thai Thanh" userId="efe48e9e-abaa-4a82-8677-c996e7a91e96" providerId="ADAL" clId="{45924DA3-1197-4F9B-9E92-4CB729BDE6C3}" dt="2021-08-22T04:23:42.156" v="1113" actId="13926"/>
          <ac:spMkLst>
            <pc:docMk/>
            <pc:sldMk cId="3415684819" sldId="403"/>
            <ac:spMk id="3" creationId="{E06187A7-8A56-485F-8946-4815CD3BAF39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4:15.572" v="1128" actId="113"/>
        <pc:sldMkLst>
          <pc:docMk/>
          <pc:sldMk cId="605203231" sldId="404"/>
        </pc:sldMkLst>
        <pc:spChg chg="add mod">
          <ac:chgData name="Nguyen Van Thai Thanh" userId="efe48e9e-abaa-4a82-8677-c996e7a91e96" providerId="ADAL" clId="{45924DA3-1197-4F9B-9E92-4CB729BDE6C3}" dt="2021-08-22T04:24:15.572" v="1128" actId="113"/>
          <ac:spMkLst>
            <pc:docMk/>
            <pc:sldMk cId="605203231" sldId="404"/>
            <ac:spMk id="3" creationId="{424349A3-5819-4B2E-AD1A-D5E66E4DF926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24:50.478" v="1135" actId="20577"/>
        <pc:sldMkLst>
          <pc:docMk/>
          <pc:sldMk cId="517236841" sldId="405"/>
        </pc:sldMkLst>
        <pc:spChg chg="add mod">
          <ac:chgData name="Nguyen Van Thai Thanh" userId="efe48e9e-abaa-4a82-8677-c996e7a91e96" providerId="ADAL" clId="{45924DA3-1197-4F9B-9E92-4CB729BDE6C3}" dt="2021-08-22T04:24:48.800" v="1134" actId="113"/>
          <ac:spMkLst>
            <pc:docMk/>
            <pc:sldMk cId="517236841" sldId="405"/>
            <ac:spMk id="3" creationId="{CC487C73-2166-4939-ADE1-0DF7FEB9144F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5:56.348" v="1140" actId="20577"/>
        <pc:sldMkLst>
          <pc:docMk/>
          <pc:sldMk cId="931379511" sldId="406"/>
        </pc:sldMkLst>
        <pc:spChg chg="add mod">
          <ac:chgData name="Nguyen Van Thai Thanh" userId="efe48e9e-abaa-4a82-8677-c996e7a91e96" providerId="ADAL" clId="{45924DA3-1197-4F9B-9E92-4CB729BDE6C3}" dt="2021-08-22T04:25:54.764" v="1139" actId="113"/>
          <ac:spMkLst>
            <pc:docMk/>
            <pc:sldMk cId="931379511" sldId="406"/>
            <ac:spMk id="3" creationId="{EFC7D297-0719-4271-8F5E-BA3AE7554EE7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5T07:39:46.495" v="4424" actId="20577"/>
        <pc:sldMkLst>
          <pc:docMk/>
          <pc:sldMk cId="828341664" sldId="407"/>
        </pc:sldMkLst>
        <pc:spChg chg="add mod">
          <ac:chgData name="Nguyen Van Thai Thanh" userId="efe48e9e-abaa-4a82-8677-c996e7a91e96" providerId="ADAL" clId="{45924DA3-1197-4F9B-9E92-4CB729BDE6C3}" dt="2021-08-22T04:26:25.543" v="1145" actId="113"/>
          <ac:spMkLst>
            <pc:docMk/>
            <pc:sldMk cId="828341664" sldId="407"/>
            <ac:spMk id="3" creationId="{C2B93B12-EC6B-4FF0-A7AB-2C0B46535FD4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14:55.305" v="1186" actId="113"/>
        <pc:sldMkLst>
          <pc:docMk/>
          <pc:sldMk cId="3218098140" sldId="408"/>
        </pc:sldMkLst>
        <pc:spChg chg="add mod">
          <ac:chgData name="Nguyen Van Thai Thanh" userId="efe48e9e-abaa-4a82-8677-c996e7a91e96" providerId="ADAL" clId="{45924DA3-1197-4F9B-9E92-4CB729BDE6C3}" dt="2021-08-22T05:14:55.305" v="1186" actId="113"/>
          <ac:spMkLst>
            <pc:docMk/>
            <pc:sldMk cId="3218098140" sldId="408"/>
            <ac:spMk id="3" creationId="{E7A383D7-61A8-4A74-83C8-98A5B84FAC8B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4:27:24.940" v="1162" actId="20577"/>
        <pc:sldMkLst>
          <pc:docMk/>
          <pc:sldMk cId="3815170997" sldId="409"/>
        </pc:sldMkLst>
        <pc:spChg chg="add mod">
          <ac:chgData name="Nguyen Van Thai Thanh" userId="efe48e9e-abaa-4a82-8677-c996e7a91e96" providerId="ADAL" clId="{45924DA3-1197-4F9B-9E92-4CB729BDE6C3}" dt="2021-08-22T04:27:23.045" v="1161" actId="113"/>
          <ac:spMkLst>
            <pc:docMk/>
            <pc:sldMk cId="3815170997" sldId="409"/>
            <ac:spMk id="3" creationId="{3D9AB248-8FAD-44E8-B631-E015E03C5D5E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7:53.180" v="1176" actId="20577"/>
        <pc:sldMkLst>
          <pc:docMk/>
          <pc:sldMk cId="3095290933" sldId="410"/>
        </pc:sldMkLst>
        <pc:spChg chg="add mod">
          <ac:chgData name="Nguyen Van Thai Thanh" userId="efe48e9e-abaa-4a82-8677-c996e7a91e96" providerId="ADAL" clId="{45924DA3-1197-4F9B-9E92-4CB729BDE6C3}" dt="2021-08-22T04:27:49.054" v="1167" actId="113"/>
          <ac:spMkLst>
            <pc:docMk/>
            <pc:sldMk cId="3095290933" sldId="410"/>
            <ac:spMk id="3" creationId="{DA95421C-6E2A-460E-AE1F-E50F4116EB29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4:28:17.818" v="1182" actId="20577"/>
        <pc:sldMkLst>
          <pc:docMk/>
          <pc:sldMk cId="3363915147" sldId="411"/>
        </pc:sldMkLst>
        <pc:spChg chg="add mod">
          <ac:chgData name="Nguyen Van Thai Thanh" userId="efe48e9e-abaa-4a82-8677-c996e7a91e96" providerId="ADAL" clId="{45924DA3-1197-4F9B-9E92-4CB729BDE6C3}" dt="2021-08-22T04:28:16.413" v="1181" actId="113"/>
          <ac:spMkLst>
            <pc:docMk/>
            <pc:sldMk cId="3363915147" sldId="411"/>
            <ac:spMk id="3" creationId="{D86C497C-FC30-4D59-B6BD-11D3B9B1E45D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16:52.937" v="1205" actId="20577"/>
        <pc:sldMkLst>
          <pc:docMk/>
          <pc:sldMk cId="483960286" sldId="412"/>
        </pc:sldMkLst>
        <pc:spChg chg="add mod">
          <ac:chgData name="Nguyen Van Thai Thanh" userId="efe48e9e-abaa-4a82-8677-c996e7a91e96" providerId="ADAL" clId="{45924DA3-1197-4F9B-9E92-4CB729BDE6C3}" dt="2021-08-22T05:16:51.250" v="1204" actId="113"/>
          <ac:spMkLst>
            <pc:docMk/>
            <pc:sldMk cId="483960286" sldId="412"/>
            <ac:spMk id="3" creationId="{515735F1-340F-4529-9A0C-5FB7C471B41B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18:12.652" v="1210" actId="20577"/>
        <pc:sldMkLst>
          <pc:docMk/>
          <pc:sldMk cId="2441960346" sldId="413"/>
        </pc:sldMkLst>
        <pc:spChg chg="add mod">
          <ac:chgData name="Nguyen Van Thai Thanh" userId="efe48e9e-abaa-4a82-8677-c996e7a91e96" providerId="ADAL" clId="{45924DA3-1197-4F9B-9E92-4CB729BDE6C3}" dt="2021-08-22T05:18:10.871" v="1209" actId="113"/>
          <ac:spMkLst>
            <pc:docMk/>
            <pc:sldMk cId="2441960346" sldId="413"/>
            <ac:spMk id="3" creationId="{E91399E9-83B5-4EEA-8DC4-CEBCB4580C31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18:33.916" v="1215" actId="20577"/>
        <pc:sldMkLst>
          <pc:docMk/>
          <pc:sldMk cId="3084309732" sldId="414"/>
        </pc:sldMkLst>
        <pc:spChg chg="add mod">
          <ac:chgData name="Nguyen Van Thai Thanh" userId="efe48e9e-abaa-4a82-8677-c996e7a91e96" providerId="ADAL" clId="{45924DA3-1197-4F9B-9E92-4CB729BDE6C3}" dt="2021-08-22T05:18:32.613" v="1214" actId="113"/>
          <ac:spMkLst>
            <pc:docMk/>
            <pc:sldMk cId="3084309732" sldId="414"/>
            <ac:spMk id="3" creationId="{DE7CD22A-5BDB-46E8-BFC6-4174C5C16719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10-17T09:01:38.906" v="5532" actId="20577"/>
        <pc:sldMkLst>
          <pc:docMk/>
          <pc:sldMk cId="2605005878" sldId="415"/>
        </pc:sldMkLst>
        <pc:spChg chg="add mod">
          <ac:chgData name="Nguyen Van Thai Thanh" userId="efe48e9e-abaa-4a82-8677-c996e7a91e96" providerId="ADAL" clId="{45924DA3-1197-4F9B-9E92-4CB729BDE6C3}" dt="2021-08-22T05:18:52.277" v="1219" actId="113"/>
          <ac:spMkLst>
            <pc:docMk/>
            <pc:sldMk cId="2605005878" sldId="415"/>
            <ac:spMk id="3" creationId="{602B329F-A78C-4A86-8B58-15FF5156C1C8}"/>
          </ac:spMkLst>
        </pc:spChg>
      </pc:sldChg>
      <pc:sldChg chg="addSp modSp add mod replId">
        <pc:chgData name="Nguyen Van Thai Thanh" userId="efe48e9e-abaa-4a82-8677-c996e7a91e96" providerId="ADAL" clId="{45924DA3-1197-4F9B-9E92-4CB729BDE6C3}" dt="2021-08-22T05:19:06.487" v="1223" actId="113"/>
        <pc:sldMkLst>
          <pc:docMk/>
          <pc:sldMk cId="1711443087" sldId="416"/>
        </pc:sldMkLst>
        <pc:spChg chg="add mod">
          <ac:chgData name="Nguyen Van Thai Thanh" userId="efe48e9e-abaa-4a82-8677-c996e7a91e96" providerId="ADAL" clId="{45924DA3-1197-4F9B-9E92-4CB729BDE6C3}" dt="2021-08-22T05:19:06.487" v="1223" actId="113"/>
          <ac:spMkLst>
            <pc:docMk/>
            <pc:sldMk cId="1711443087" sldId="416"/>
            <ac:spMk id="3" creationId="{8119A6AF-F69A-450B-98E2-67038839353D}"/>
          </ac:spMkLst>
        </pc:spChg>
      </pc:sldChg>
      <pc:sldChg chg="addSp modSp add mod">
        <pc:chgData name="Nguyen Van Thai Thanh" userId="efe48e9e-abaa-4a82-8677-c996e7a91e96" providerId="ADAL" clId="{45924DA3-1197-4F9B-9E92-4CB729BDE6C3}" dt="2021-08-22T05:19:40.230" v="1229" actId="113"/>
        <pc:sldMkLst>
          <pc:docMk/>
          <pc:sldMk cId="3032038147" sldId="417"/>
        </pc:sldMkLst>
        <pc:spChg chg="add mod">
          <ac:chgData name="Nguyen Van Thai Thanh" userId="efe48e9e-abaa-4a82-8677-c996e7a91e96" providerId="ADAL" clId="{45924DA3-1197-4F9B-9E92-4CB729BDE6C3}" dt="2021-08-22T05:19:40.230" v="1229" actId="113"/>
          <ac:spMkLst>
            <pc:docMk/>
            <pc:sldMk cId="3032038147" sldId="417"/>
            <ac:spMk id="3" creationId="{A39A2B2A-BD6B-42FD-A6C2-C28A8A194AAE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0:13.013" v="1235" actId="20577"/>
        <pc:sldMkLst>
          <pc:docMk/>
          <pc:sldMk cId="832010534" sldId="418"/>
        </pc:sldMkLst>
        <pc:spChg chg="add mod">
          <ac:chgData name="Nguyen Van Thai Thanh" userId="efe48e9e-abaa-4a82-8677-c996e7a91e96" providerId="ADAL" clId="{45924DA3-1197-4F9B-9E92-4CB729BDE6C3}" dt="2021-08-22T05:20:01.290" v="1234" actId="113"/>
          <ac:spMkLst>
            <pc:docMk/>
            <pc:sldMk cId="832010534" sldId="418"/>
            <ac:spMk id="3" creationId="{7BB4D8F9-9398-48EE-88AD-2E0C39B743BE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5T07:45:48.987" v="4650" actId="20577"/>
        <pc:sldMkLst>
          <pc:docMk/>
          <pc:sldMk cId="2085968660" sldId="419"/>
        </pc:sldMkLst>
        <pc:spChg chg="add mod">
          <ac:chgData name="Nguyen Van Thai Thanh" userId="efe48e9e-abaa-4a82-8677-c996e7a91e96" providerId="ADAL" clId="{45924DA3-1197-4F9B-9E92-4CB729BDE6C3}" dt="2021-08-22T05:20:55.207" v="1240" actId="113"/>
          <ac:spMkLst>
            <pc:docMk/>
            <pc:sldMk cId="2085968660" sldId="419"/>
            <ac:spMk id="3" creationId="{2B7CE86B-3321-4F32-9F21-88246CF1CF94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1:23.020" v="1249" actId="20577"/>
        <pc:sldMkLst>
          <pc:docMk/>
          <pc:sldMk cId="1117510795" sldId="420"/>
        </pc:sldMkLst>
        <pc:spChg chg="add mod">
          <ac:chgData name="Nguyen Van Thai Thanh" userId="efe48e9e-abaa-4a82-8677-c996e7a91e96" providerId="ADAL" clId="{45924DA3-1197-4F9B-9E92-4CB729BDE6C3}" dt="2021-08-22T05:21:18.789" v="1248" actId="113"/>
          <ac:spMkLst>
            <pc:docMk/>
            <pc:sldMk cId="1117510795" sldId="420"/>
            <ac:spMk id="3" creationId="{7F7F4BB9-66F8-483F-9873-8ADAFB1AB643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1:50.026" v="1255" actId="20577"/>
        <pc:sldMkLst>
          <pc:docMk/>
          <pc:sldMk cId="1382824389" sldId="421"/>
        </pc:sldMkLst>
        <pc:spChg chg="add mod">
          <ac:chgData name="Nguyen Van Thai Thanh" userId="efe48e9e-abaa-4a82-8677-c996e7a91e96" providerId="ADAL" clId="{45924DA3-1197-4F9B-9E92-4CB729BDE6C3}" dt="2021-08-22T05:21:48.377" v="1254" actId="113"/>
          <ac:spMkLst>
            <pc:docMk/>
            <pc:sldMk cId="1382824389" sldId="421"/>
            <ac:spMk id="3" creationId="{D23939F3-35BE-40D0-B6F6-E3E993C7FEAD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2:32.556" v="1265" actId="20577"/>
        <pc:sldMkLst>
          <pc:docMk/>
          <pc:sldMk cId="3696265546" sldId="422"/>
        </pc:sldMkLst>
        <pc:spChg chg="add mod">
          <ac:chgData name="Nguyen Van Thai Thanh" userId="efe48e9e-abaa-4a82-8677-c996e7a91e96" providerId="ADAL" clId="{45924DA3-1197-4F9B-9E92-4CB729BDE6C3}" dt="2021-08-22T05:22:31.368" v="1264" actId="113"/>
          <ac:spMkLst>
            <pc:docMk/>
            <pc:sldMk cId="3696265546" sldId="422"/>
            <ac:spMk id="3" creationId="{EAB8239A-9AEA-4C89-8C80-07BC94C4C7FF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3:03.392" v="1272" actId="20577"/>
        <pc:sldMkLst>
          <pc:docMk/>
          <pc:sldMk cId="48550206" sldId="423"/>
        </pc:sldMkLst>
        <pc:spChg chg="add mod">
          <ac:chgData name="Nguyen Van Thai Thanh" userId="efe48e9e-abaa-4a82-8677-c996e7a91e96" providerId="ADAL" clId="{45924DA3-1197-4F9B-9E92-4CB729BDE6C3}" dt="2021-08-22T05:23:02.353" v="1271" actId="113"/>
          <ac:spMkLst>
            <pc:docMk/>
            <pc:sldMk cId="48550206" sldId="423"/>
            <ac:spMk id="3" creationId="{029BB825-1198-43F6-BECF-3DB88E3F613E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3:25.358" v="1278" actId="20577"/>
        <pc:sldMkLst>
          <pc:docMk/>
          <pc:sldMk cId="3429153681" sldId="424"/>
        </pc:sldMkLst>
        <pc:spChg chg="add mod">
          <ac:chgData name="Nguyen Van Thai Thanh" userId="efe48e9e-abaa-4a82-8677-c996e7a91e96" providerId="ADAL" clId="{45924DA3-1197-4F9B-9E92-4CB729BDE6C3}" dt="2021-08-22T05:23:24.042" v="1277" actId="113"/>
          <ac:spMkLst>
            <pc:docMk/>
            <pc:sldMk cId="3429153681" sldId="424"/>
            <ac:spMk id="3" creationId="{220E3A98-E822-468A-BBA8-D5EC0696D72C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4:16.722" v="1283" actId="20577"/>
        <pc:sldMkLst>
          <pc:docMk/>
          <pc:sldMk cId="4154144626" sldId="425"/>
        </pc:sldMkLst>
        <pc:spChg chg="add mod">
          <ac:chgData name="Nguyen Van Thai Thanh" userId="efe48e9e-abaa-4a82-8677-c996e7a91e96" providerId="ADAL" clId="{45924DA3-1197-4F9B-9E92-4CB729BDE6C3}" dt="2021-08-22T05:24:15.469" v="1282" actId="113"/>
          <ac:spMkLst>
            <pc:docMk/>
            <pc:sldMk cId="4154144626" sldId="425"/>
            <ac:spMk id="3" creationId="{AA3C96EA-0E10-4128-B11D-ACEC3AB30AA2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4:36.322" v="1290" actId="20577"/>
        <pc:sldMkLst>
          <pc:docMk/>
          <pc:sldMk cId="1737373973" sldId="426"/>
        </pc:sldMkLst>
        <pc:spChg chg="add mod">
          <ac:chgData name="Nguyen Van Thai Thanh" userId="efe48e9e-abaa-4a82-8677-c996e7a91e96" providerId="ADAL" clId="{45924DA3-1197-4F9B-9E92-4CB729BDE6C3}" dt="2021-08-22T05:24:34.612" v="1289" actId="113"/>
          <ac:spMkLst>
            <pc:docMk/>
            <pc:sldMk cId="1737373973" sldId="426"/>
            <ac:spMk id="3" creationId="{2528AEAB-EC54-4201-8CBF-70B3FD8C5A90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25:34.279" v="1295" actId="20577"/>
        <pc:sldMkLst>
          <pc:docMk/>
          <pc:sldMk cId="925214473" sldId="427"/>
        </pc:sldMkLst>
        <pc:spChg chg="add mod">
          <ac:chgData name="Nguyen Van Thai Thanh" userId="efe48e9e-abaa-4a82-8677-c996e7a91e96" providerId="ADAL" clId="{45924DA3-1197-4F9B-9E92-4CB729BDE6C3}" dt="2021-08-22T05:25:33.237" v="1294" actId="113"/>
          <ac:spMkLst>
            <pc:docMk/>
            <pc:sldMk cId="925214473" sldId="427"/>
            <ac:spMk id="3" creationId="{AABC5038-8F78-40D0-94EF-B6F12BB9D588}"/>
          </ac:spMkLst>
        </pc:spChg>
      </pc:sldChg>
      <pc:sldChg chg="addSp modSp add mod ord replId">
        <pc:chgData name="Nguyen Van Thai Thanh" userId="efe48e9e-abaa-4a82-8677-c996e7a91e96" providerId="ADAL" clId="{45924DA3-1197-4F9B-9E92-4CB729BDE6C3}" dt="2021-08-22T05:37:55.899" v="1307" actId="962"/>
        <pc:sldMkLst>
          <pc:docMk/>
          <pc:sldMk cId="1611064503" sldId="428"/>
        </pc:sldMkLst>
        <pc:picChg chg="add mod">
          <ac:chgData name="Nguyen Van Thai Thanh" userId="efe48e9e-abaa-4a82-8677-c996e7a91e96" providerId="ADAL" clId="{45924DA3-1197-4F9B-9E92-4CB729BDE6C3}" dt="2021-08-22T05:37:55.899" v="1307" actId="962"/>
          <ac:picMkLst>
            <pc:docMk/>
            <pc:sldMk cId="1611064503" sldId="428"/>
            <ac:picMk id="3" creationId="{54858886-7FC8-4243-8DD6-5670746E61AC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5:38:50.713" v="1314" actId="1076"/>
        <pc:sldMkLst>
          <pc:docMk/>
          <pc:sldMk cId="3243732800" sldId="429"/>
        </pc:sldMkLst>
        <pc:picChg chg="add mod">
          <ac:chgData name="Nguyen Van Thai Thanh" userId="efe48e9e-abaa-4a82-8677-c996e7a91e96" providerId="ADAL" clId="{45924DA3-1197-4F9B-9E92-4CB729BDE6C3}" dt="2021-08-22T05:38:26.810" v="1309" actId="1076"/>
          <ac:picMkLst>
            <pc:docMk/>
            <pc:sldMk cId="3243732800" sldId="429"/>
            <ac:picMk id="3" creationId="{40FF9BB3-C8FE-41CC-AF1C-0F1F0138AD20}"/>
          </ac:picMkLst>
        </pc:picChg>
        <pc:picChg chg="add mod">
          <ac:chgData name="Nguyen Van Thai Thanh" userId="efe48e9e-abaa-4a82-8677-c996e7a91e96" providerId="ADAL" clId="{45924DA3-1197-4F9B-9E92-4CB729BDE6C3}" dt="2021-08-22T05:38:50.713" v="1314" actId="1076"/>
          <ac:picMkLst>
            <pc:docMk/>
            <pc:sldMk cId="3243732800" sldId="429"/>
            <ac:picMk id="5" creationId="{4F86E3A6-7BB0-4CFF-97B0-89931791A099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5:39:07.778" v="1316" actId="27614"/>
        <pc:sldMkLst>
          <pc:docMk/>
          <pc:sldMk cId="223050471" sldId="430"/>
        </pc:sldMkLst>
        <pc:picChg chg="add mod">
          <ac:chgData name="Nguyen Van Thai Thanh" userId="efe48e9e-abaa-4a82-8677-c996e7a91e96" providerId="ADAL" clId="{45924DA3-1197-4F9B-9E92-4CB729BDE6C3}" dt="2021-08-22T05:39:07.778" v="1316" actId="27614"/>
          <ac:picMkLst>
            <pc:docMk/>
            <pc:sldMk cId="223050471" sldId="430"/>
            <ac:picMk id="3" creationId="{37BA977D-99E1-4994-9CF7-8A0A96D1089F}"/>
          </ac:picMkLst>
        </pc:picChg>
      </pc:sldChg>
      <pc:sldChg chg="modSp add mod ord">
        <pc:chgData name="Nguyen Van Thai Thanh" userId="efe48e9e-abaa-4a82-8677-c996e7a91e96" providerId="ADAL" clId="{45924DA3-1197-4F9B-9E92-4CB729BDE6C3}" dt="2021-08-22T05:15:07.735" v="1190" actId="20577"/>
        <pc:sldMkLst>
          <pc:docMk/>
          <pc:sldMk cId="1955660164" sldId="431"/>
        </pc:sldMkLst>
        <pc:spChg chg="mod">
          <ac:chgData name="Nguyen Van Thai Thanh" userId="efe48e9e-abaa-4a82-8677-c996e7a91e96" providerId="ADAL" clId="{45924DA3-1197-4F9B-9E92-4CB729BDE6C3}" dt="2021-08-22T05:15:07.735" v="1190" actId="20577"/>
          <ac:spMkLst>
            <pc:docMk/>
            <pc:sldMk cId="1955660164" sldId="431"/>
            <ac:spMk id="4" creationId="{1FE37EE4-2C20-45FC-8F96-D0B54DAC6513}"/>
          </ac:spMkLst>
        </pc:spChg>
      </pc:sldChg>
      <pc:sldChg chg="modSp add mod">
        <pc:chgData name="Nguyen Van Thai Thanh" userId="efe48e9e-abaa-4a82-8677-c996e7a91e96" providerId="ADAL" clId="{45924DA3-1197-4F9B-9E92-4CB729BDE6C3}" dt="2021-08-22T05:15:25.322" v="1195" actId="20577"/>
        <pc:sldMkLst>
          <pc:docMk/>
          <pc:sldMk cId="2430259693" sldId="432"/>
        </pc:sldMkLst>
        <pc:spChg chg="mod">
          <ac:chgData name="Nguyen Van Thai Thanh" userId="efe48e9e-abaa-4a82-8677-c996e7a91e96" providerId="ADAL" clId="{45924DA3-1197-4F9B-9E92-4CB729BDE6C3}" dt="2021-08-22T05:15:25.322" v="1195" actId="20577"/>
          <ac:spMkLst>
            <pc:docMk/>
            <pc:sldMk cId="2430259693" sldId="432"/>
            <ac:spMk id="4" creationId="{1FE37EE4-2C20-45FC-8F96-D0B54DAC6513}"/>
          </ac:spMkLst>
        </pc:spChg>
      </pc:sldChg>
      <pc:sldChg chg="modSp add mod">
        <pc:chgData name="Nguyen Van Thai Thanh" userId="efe48e9e-abaa-4a82-8677-c996e7a91e96" providerId="ADAL" clId="{45924DA3-1197-4F9B-9E92-4CB729BDE6C3}" dt="2021-08-22T05:15:59.947" v="1198" actId="20577"/>
        <pc:sldMkLst>
          <pc:docMk/>
          <pc:sldMk cId="2140112521" sldId="433"/>
        </pc:sldMkLst>
        <pc:spChg chg="mod">
          <ac:chgData name="Nguyen Van Thai Thanh" userId="efe48e9e-abaa-4a82-8677-c996e7a91e96" providerId="ADAL" clId="{45924DA3-1197-4F9B-9E92-4CB729BDE6C3}" dt="2021-08-22T05:15:59.947" v="1198" actId="20577"/>
          <ac:spMkLst>
            <pc:docMk/>
            <pc:sldMk cId="2140112521" sldId="433"/>
            <ac:spMk id="4" creationId="{1FE37EE4-2C20-45FC-8F96-D0B54DAC6513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5:22:05.712" v="1260"/>
        <pc:sldMkLst>
          <pc:docMk/>
          <pc:sldMk cId="927231327" sldId="434"/>
        </pc:sldMkLst>
        <pc:spChg chg="mod">
          <ac:chgData name="Nguyen Van Thai Thanh" userId="efe48e9e-abaa-4a82-8677-c996e7a91e96" providerId="ADAL" clId="{45924DA3-1197-4F9B-9E92-4CB729BDE6C3}" dt="2021-08-22T05:22:01.664" v="1258" actId="20577"/>
          <ac:spMkLst>
            <pc:docMk/>
            <pc:sldMk cId="927231327" sldId="434"/>
            <ac:spMk id="4" creationId="{1FE37EE4-2C20-45FC-8F96-D0B54DAC6513}"/>
          </ac:spMkLst>
        </pc:spChg>
      </pc:sldChg>
      <pc:sldChg chg="modSp add mod">
        <pc:chgData name="Nguyen Van Thai Thanh" userId="efe48e9e-abaa-4a82-8677-c996e7a91e96" providerId="ADAL" clId="{45924DA3-1197-4F9B-9E92-4CB729BDE6C3}" dt="2021-08-22T05:37:20.090" v="1300" actId="20577"/>
        <pc:sldMkLst>
          <pc:docMk/>
          <pc:sldMk cId="4071690557" sldId="435"/>
        </pc:sldMkLst>
        <pc:spChg chg="mod">
          <ac:chgData name="Nguyen Van Thai Thanh" userId="efe48e9e-abaa-4a82-8677-c996e7a91e96" providerId="ADAL" clId="{45924DA3-1197-4F9B-9E92-4CB729BDE6C3}" dt="2021-08-22T05:37:20.090" v="1300" actId="20577"/>
          <ac:spMkLst>
            <pc:docMk/>
            <pc:sldMk cId="4071690557" sldId="435"/>
            <ac:spMk id="4" creationId="{1FE37EE4-2C20-45FC-8F96-D0B54DAC6513}"/>
          </ac:spMkLst>
        </pc:spChg>
      </pc:sldChg>
      <pc:sldChg chg="addSp modSp add mod">
        <pc:chgData name="Nguyen Van Thai Thanh" userId="efe48e9e-abaa-4a82-8677-c996e7a91e96" providerId="ADAL" clId="{45924DA3-1197-4F9B-9E92-4CB729BDE6C3}" dt="2021-08-22T05:39:25.857" v="1319" actId="962"/>
        <pc:sldMkLst>
          <pc:docMk/>
          <pc:sldMk cId="3997532876" sldId="436"/>
        </pc:sldMkLst>
        <pc:picChg chg="add mod">
          <ac:chgData name="Nguyen Van Thai Thanh" userId="efe48e9e-abaa-4a82-8677-c996e7a91e96" providerId="ADAL" clId="{45924DA3-1197-4F9B-9E92-4CB729BDE6C3}" dt="2021-08-22T05:39:25.857" v="1319" actId="962"/>
          <ac:picMkLst>
            <pc:docMk/>
            <pc:sldMk cId="3997532876" sldId="436"/>
            <ac:picMk id="3" creationId="{C6A20A09-8C07-42BC-B616-E43C5D970958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7:52:46.029" v="4788" actId="20577"/>
        <pc:sldMkLst>
          <pc:docMk/>
          <pc:sldMk cId="1535047298" sldId="437"/>
        </pc:sldMkLst>
        <pc:picChg chg="add mod">
          <ac:chgData name="Nguyen Van Thai Thanh" userId="efe48e9e-abaa-4a82-8677-c996e7a91e96" providerId="ADAL" clId="{45924DA3-1197-4F9B-9E92-4CB729BDE6C3}" dt="2021-08-22T05:39:50.748" v="1322" actId="962"/>
          <ac:picMkLst>
            <pc:docMk/>
            <pc:sldMk cId="1535047298" sldId="437"/>
            <ac:picMk id="3" creationId="{58361320-D3E4-4311-B89E-97CFC7D5B4E7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5:41:46.787" v="1325" actId="962"/>
        <pc:sldMkLst>
          <pc:docMk/>
          <pc:sldMk cId="1706207880" sldId="438"/>
        </pc:sldMkLst>
        <pc:picChg chg="add mod">
          <ac:chgData name="Nguyen Van Thai Thanh" userId="efe48e9e-abaa-4a82-8677-c996e7a91e96" providerId="ADAL" clId="{45924DA3-1197-4F9B-9E92-4CB729BDE6C3}" dt="2021-08-22T05:41:46.787" v="1325" actId="962"/>
          <ac:picMkLst>
            <pc:docMk/>
            <pc:sldMk cId="1706207880" sldId="438"/>
            <ac:picMk id="3" creationId="{A76A5991-C14B-4949-BB4F-D2449F2DD677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8-22T05:42:35.091" v="1328" actId="962"/>
        <pc:sldMkLst>
          <pc:docMk/>
          <pc:sldMk cId="3415765218" sldId="439"/>
        </pc:sldMkLst>
        <pc:picChg chg="add mod">
          <ac:chgData name="Nguyen Van Thai Thanh" userId="efe48e9e-abaa-4a82-8677-c996e7a91e96" providerId="ADAL" clId="{45924DA3-1197-4F9B-9E92-4CB729BDE6C3}" dt="2021-08-22T05:42:35.091" v="1328" actId="962"/>
          <ac:picMkLst>
            <pc:docMk/>
            <pc:sldMk cId="3415765218" sldId="439"/>
            <ac:picMk id="3" creationId="{94B2A383-5825-4800-9EE0-42809D6F03C4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5:42:48.317" v="1331" actId="962"/>
        <pc:sldMkLst>
          <pc:docMk/>
          <pc:sldMk cId="1527368911" sldId="440"/>
        </pc:sldMkLst>
        <pc:picChg chg="add mod">
          <ac:chgData name="Nguyen Van Thai Thanh" userId="efe48e9e-abaa-4a82-8677-c996e7a91e96" providerId="ADAL" clId="{45924DA3-1197-4F9B-9E92-4CB729BDE6C3}" dt="2021-08-22T05:42:48.317" v="1331" actId="962"/>
          <ac:picMkLst>
            <pc:docMk/>
            <pc:sldMk cId="1527368911" sldId="440"/>
            <ac:picMk id="3" creationId="{8441CF8A-D440-4AE4-A2EB-5F6056070DF2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5:43:08.590" v="1334" actId="962"/>
        <pc:sldMkLst>
          <pc:docMk/>
          <pc:sldMk cId="1435921384" sldId="441"/>
        </pc:sldMkLst>
        <pc:picChg chg="add mod">
          <ac:chgData name="Nguyen Van Thai Thanh" userId="efe48e9e-abaa-4a82-8677-c996e7a91e96" providerId="ADAL" clId="{45924DA3-1197-4F9B-9E92-4CB729BDE6C3}" dt="2021-08-22T05:43:08.590" v="1334" actId="962"/>
          <ac:picMkLst>
            <pc:docMk/>
            <pc:sldMk cId="1435921384" sldId="441"/>
            <ac:picMk id="3" creationId="{C307B73E-BB16-4562-B13A-5E48737959F3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7:54:26.406" v="4861" actId="20577"/>
        <pc:sldMkLst>
          <pc:docMk/>
          <pc:sldMk cId="3403648292" sldId="442"/>
        </pc:sldMkLst>
        <pc:picChg chg="add mod">
          <ac:chgData name="Nguyen Van Thai Thanh" userId="efe48e9e-abaa-4a82-8677-c996e7a91e96" providerId="ADAL" clId="{45924DA3-1197-4F9B-9E92-4CB729BDE6C3}" dt="2021-08-22T05:44:52.273" v="1341" actId="1076"/>
          <ac:picMkLst>
            <pc:docMk/>
            <pc:sldMk cId="3403648292" sldId="442"/>
            <ac:picMk id="3" creationId="{C9AED594-7A51-491A-B7E4-FEAE8FF390CA}"/>
          </ac:picMkLst>
        </pc:picChg>
        <pc:picChg chg="add mod">
          <ac:chgData name="Nguyen Van Thai Thanh" userId="efe48e9e-abaa-4a82-8677-c996e7a91e96" providerId="ADAL" clId="{45924DA3-1197-4F9B-9E92-4CB729BDE6C3}" dt="2021-08-22T05:44:48.577" v="1340" actId="1076"/>
          <ac:picMkLst>
            <pc:docMk/>
            <pc:sldMk cId="3403648292" sldId="442"/>
            <ac:picMk id="5" creationId="{5F95C166-7F67-429B-A39B-86CC28BA8D20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2T05:47:31.576" v="1358" actId="20577"/>
        <pc:sldMkLst>
          <pc:docMk/>
          <pc:sldMk cId="47550807" sldId="443"/>
        </pc:sldMkLst>
        <pc:spChg chg="add mod">
          <ac:chgData name="Nguyen Van Thai Thanh" userId="efe48e9e-abaa-4a82-8677-c996e7a91e96" providerId="ADAL" clId="{45924DA3-1197-4F9B-9E92-4CB729BDE6C3}" dt="2021-08-22T05:47:30.088" v="1357" actId="113"/>
          <ac:spMkLst>
            <pc:docMk/>
            <pc:sldMk cId="47550807" sldId="443"/>
            <ac:spMk id="3" creationId="{33A43911-D873-4F10-9855-71B9BD85170F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48:11.857" v="1364" actId="20577"/>
        <pc:sldMkLst>
          <pc:docMk/>
          <pc:sldMk cId="338681015" sldId="444"/>
        </pc:sldMkLst>
        <pc:spChg chg="add mod">
          <ac:chgData name="Nguyen Van Thai Thanh" userId="efe48e9e-abaa-4a82-8677-c996e7a91e96" providerId="ADAL" clId="{45924DA3-1197-4F9B-9E92-4CB729BDE6C3}" dt="2021-08-22T05:48:10.161" v="1363" actId="113"/>
          <ac:spMkLst>
            <pc:docMk/>
            <pc:sldMk cId="338681015" sldId="444"/>
            <ac:spMk id="3" creationId="{F23C1EAF-818E-411B-BAF3-DDB78FCC2286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5:46:08.967" v="1351" actId="20577"/>
        <pc:sldMkLst>
          <pc:docMk/>
          <pc:sldMk cId="3877735253" sldId="445"/>
        </pc:sldMkLst>
        <pc:spChg chg="mod">
          <ac:chgData name="Nguyen Van Thai Thanh" userId="efe48e9e-abaa-4a82-8677-c996e7a91e96" providerId="ADAL" clId="{45924DA3-1197-4F9B-9E92-4CB729BDE6C3}" dt="2021-08-22T05:46:08.967" v="1351" actId="20577"/>
          <ac:spMkLst>
            <pc:docMk/>
            <pc:sldMk cId="3877735253" sldId="445"/>
            <ac:spMk id="4" creationId="{1FE37EE4-2C20-45FC-8F96-D0B54DAC6513}"/>
          </ac:spMkLst>
        </pc:spChg>
      </pc:sldChg>
      <pc:sldChg chg="addSp delSp modSp add mod modNotesTx">
        <pc:chgData name="Nguyen Van Thai Thanh" userId="efe48e9e-abaa-4a82-8677-c996e7a91e96" providerId="ADAL" clId="{45924DA3-1197-4F9B-9E92-4CB729BDE6C3}" dt="2021-08-22T05:49:24.383" v="1375" actId="20577"/>
        <pc:sldMkLst>
          <pc:docMk/>
          <pc:sldMk cId="389582142" sldId="446"/>
        </pc:sldMkLst>
        <pc:spChg chg="add del mod">
          <ac:chgData name="Nguyen Van Thai Thanh" userId="efe48e9e-abaa-4a82-8677-c996e7a91e96" providerId="ADAL" clId="{45924DA3-1197-4F9B-9E92-4CB729BDE6C3}" dt="2021-08-22T05:48:36.123" v="1368" actId="478"/>
          <ac:spMkLst>
            <pc:docMk/>
            <pc:sldMk cId="389582142" sldId="446"/>
            <ac:spMk id="3" creationId="{F4C7E5FC-0911-4B1D-AA8A-D1141B313E2D}"/>
          </ac:spMkLst>
        </pc:spChg>
        <pc:spChg chg="add mod">
          <ac:chgData name="Nguyen Van Thai Thanh" userId="efe48e9e-abaa-4a82-8677-c996e7a91e96" providerId="ADAL" clId="{45924DA3-1197-4F9B-9E92-4CB729BDE6C3}" dt="2021-08-22T05:49:23.060" v="1374" actId="113"/>
          <ac:spMkLst>
            <pc:docMk/>
            <pc:sldMk cId="389582142" sldId="446"/>
            <ac:spMk id="5" creationId="{9F3A9BC7-29BC-418C-95F4-C20DEE471C6D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2T05:49:43.167" v="1380" actId="20577"/>
        <pc:sldMkLst>
          <pc:docMk/>
          <pc:sldMk cId="2376645830" sldId="447"/>
        </pc:sldMkLst>
        <pc:spChg chg="add mod">
          <ac:chgData name="Nguyen Van Thai Thanh" userId="efe48e9e-abaa-4a82-8677-c996e7a91e96" providerId="ADAL" clId="{45924DA3-1197-4F9B-9E92-4CB729BDE6C3}" dt="2021-08-22T05:49:41.451" v="1379" actId="113"/>
          <ac:spMkLst>
            <pc:docMk/>
            <pc:sldMk cId="2376645830" sldId="447"/>
            <ac:spMk id="3" creationId="{F7E19296-3F7D-4DE3-8B46-FE6374DE5E08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2T05:50:25.526" v="1385" actId="20577"/>
        <pc:sldMkLst>
          <pc:docMk/>
          <pc:sldMk cId="2845347356" sldId="448"/>
        </pc:sldMkLst>
        <pc:spChg chg="add mod">
          <ac:chgData name="Nguyen Van Thai Thanh" userId="efe48e9e-abaa-4a82-8677-c996e7a91e96" providerId="ADAL" clId="{45924DA3-1197-4F9B-9E92-4CB729BDE6C3}" dt="2021-08-22T05:50:24.051" v="1384" actId="113"/>
          <ac:spMkLst>
            <pc:docMk/>
            <pc:sldMk cId="2845347356" sldId="448"/>
            <ac:spMk id="3" creationId="{6403EDC6-57F0-429F-B842-0DE001827856}"/>
          </ac:spMkLst>
        </pc:spChg>
      </pc:sldChg>
      <pc:sldChg chg="addSp modSp add mod replId">
        <pc:chgData name="Nguyen Van Thai Thanh" userId="efe48e9e-abaa-4a82-8677-c996e7a91e96" providerId="ADAL" clId="{45924DA3-1197-4F9B-9E92-4CB729BDE6C3}" dt="2021-08-22T08:52:51.735" v="1426" actId="14100"/>
        <pc:sldMkLst>
          <pc:docMk/>
          <pc:sldMk cId="610342614" sldId="449"/>
        </pc:sldMkLst>
        <pc:spChg chg="add mod">
          <ac:chgData name="Nguyen Van Thai Thanh" userId="efe48e9e-abaa-4a82-8677-c996e7a91e96" providerId="ADAL" clId="{45924DA3-1197-4F9B-9E92-4CB729BDE6C3}" dt="2021-08-22T08:52:51.735" v="1426" actId="14100"/>
          <ac:spMkLst>
            <pc:docMk/>
            <pc:sldMk cId="610342614" sldId="449"/>
            <ac:spMk id="5" creationId="{69ABBB05-C6D1-4A0E-832D-78C0CB269575}"/>
          </ac:spMkLst>
        </pc:spChg>
        <pc:picChg chg="add mod">
          <ac:chgData name="Nguyen Van Thai Thanh" userId="efe48e9e-abaa-4a82-8677-c996e7a91e96" providerId="ADAL" clId="{45924DA3-1197-4F9B-9E92-4CB729BDE6C3}" dt="2021-08-22T08:49:06.493" v="1393" actId="14100"/>
          <ac:picMkLst>
            <pc:docMk/>
            <pc:sldMk cId="610342614" sldId="449"/>
            <ac:picMk id="3" creationId="{088797FB-F1E8-4BE3-BE1E-20BCF3A37FEF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8:55:03.188" v="1439"/>
        <pc:sldMkLst>
          <pc:docMk/>
          <pc:sldMk cId="2483089002" sldId="450"/>
        </pc:sldMkLst>
        <pc:spChg chg="add mod">
          <ac:chgData name="Nguyen Van Thai Thanh" userId="efe48e9e-abaa-4a82-8677-c996e7a91e96" providerId="ADAL" clId="{45924DA3-1197-4F9B-9E92-4CB729BDE6C3}" dt="2021-08-22T08:55:03.188" v="1439"/>
          <ac:spMkLst>
            <pc:docMk/>
            <pc:sldMk cId="2483089002" sldId="450"/>
            <ac:spMk id="3" creationId="{D5ACDCAD-C2D4-48BF-A359-004340FD2F40}"/>
          </ac:spMkLst>
        </pc:spChg>
      </pc:sldChg>
      <pc:sldChg chg="add replId">
        <pc:chgData name="Nguyen Van Thai Thanh" userId="efe48e9e-abaa-4a82-8677-c996e7a91e96" providerId="ADAL" clId="{45924DA3-1197-4F9B-9E92-4CB729BDE6C3}" dt="2021-08-22T05:45:57.105" v="1348" actId="2890"/>
        <pc:sldMkLst>
          <pc:docMk/>
          <pc:sldMk cId="57138152" sldId="451"/>
        </pc:sldMkLst>
      </pc:sldChg>
      <pc:sldChg chg="addSp modSp add mod modNotesTx">
        <pc:chgData name="Nguyen Van Thai Thanh" userId="efe48e9e-abaa-4a82-8677-c996e7a91e96" providerId="ADAL" clId="{45924DA3-1197-4F9B-9E92-4CB729BDE6C3}" dt="2021-08-25T08:03:58.396" v="4866" actId="20577"/>
        <pc:sldMkLst>
          <pc:docMk/>
          <pc:sldMk cId="1008085704" sldId="452"/>
        </pc:sldMkLst>
        <pc:spChg chg="add mod">
          <ac:chgData name="Nguyen Van Thai Thanh" userId="efe48e9e-abaa-4a82-8677-c996e7a91e96" providerId="ADAL" clId="{45924DA3-1197-4F9B-9E92-4CB729BDE6C3}" dt="2021-08-22T09:28:31.799" v="1530" actId="2711"/>
          <ac:spMkLst>
            <pc:docMk/>
            <pc:sldMk cId="1008085704" sldId="452"/>
            <ac:spMk id="3" creationId="{63945147-87A2-49EF-B2B9-C528EF70765C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5T08:05:44.075" v="4938" actId="20577"/>
        <pc:sldMkLst>
          <pc:docMk/>
          <pc:sldMk cId="1502394167" sldId="453"/>
        </pc:sldMkLst>
        <pc:spChg chg="add mod">
          <ac:chgData name="Nguyen Van Thai Thanh" userId="efe48e9e-abaa-4a82-8677-c996e7a91e96" providerId="ADAL" clId="{45924DA3-1197-4F9B-9E92-4CB729BDE6C3}" dt="2021-08-22T09:28:07.328" v="1522" actId="21"/>
          <ac:spMkLst>
            <pc:docMk/>
            <pc:sldMk cId="1502394167" sldId="453"/>
            <ac:spMk id="3" creationId="{7D40BD6A-585A-4BA7-BFCB-E3ED8F0118C9}"/>
          </ac:spMkLst>
        </pc:spChg>
        <pc:spChg chg="add mod">
          <ac:chgData name="Nguyen Van Thai Thanh" userId="efe48e9e-abaa-4a82-8677-c996e7a91e96" providerId="ADAL" clId="{45924DA3-1197-4F9B-9E92-4CB729BDE6C3}" dt="2021-08-22T09:35:33.692" v="1533" actId="14100"/>
          <ac:spMkLst>
            <pc:docMk/>
            <pc:sldMk cId="1502394167" sldId="453"/>
            <ac:spMk id="5" creationId="{499C8473-F7B0-477D-9EA9-F57A80892B33}"/>
          </ac:spMkLst>
        </pc:spChg>
      </pc:sldChg>
      <pc:sldChg chg="addSp modSp add mod replId">
        <pc:chgData name="Nguyen Van Thai Thanh" userId="efe48e9e-abaa-4a82-8677-c996e7a91e96" providerId="ADAL" clId="{45924DA3-1197-4F9B-9E92-4CB729BDE6C3}" dt="2021-08-22T09:41:15.973" v="1572"/>
        <pc:sldMkLst>
          <pc:docMk/>
          <pc:sldMk cId="1486348836" sldId="454"/>
        </pc:sldMkLst>
        <pc:spChg chg="add mod">
          <ac:chgData name="Nguyen Van Thai Thanh" userId="efe48e9e-abaa-4a82-8677-c996e7a91e96" providerId="ADAL" clId="{45924DA3-1197-4F9B-9E92-4CB729BDE6C3}" dt="2021-08-22T09:41:15.973" v="1572"/>
          <ac:spMkLst>
            <pc:docMk/>
            <pc:sldMk cId="1486348836" sldId="454"/>
            <ac:spMk id="3" creationId="{8C0E8B98-2BB3-46D0-AF32-8BA8058CD29E}"/>
          </ac:spMkLst>
        </pc:spChg>
      </pc:sldChg>
      <pc:sldChg chg="addSp delSp modSp add mod replId modNotesTx">
        <pc:chgData name="Nguyen Van Thai Thanh" userId="efe48e9e-abaa-4a82-8677-c996e7a91e96" providerId="ADAL" clId="{45924DA3-1197-4F9B-9E92-4CB729BDE6C3}" dt="2021-08-25T08:25:06.770" v="5041" actId="1076"/>
        <pc:sldMkLst>
          <pc:docMk/>
          <pc:sldMk cId="1942275240" sldId="455"/>
        </pc:sldMkLst>
        <pc:spChg chg="add mod">
          <ac:chgData name="Nguyen Van Thai Thanh" userId="efe48e9e-abaa-4a82-8677-c996e7a91e96" providerId="ADAL" clId="{45924DA3-1197-4F9B-9E92-4CB729BDE6C3}" dt="2021-08-25T08:23:46.933" v="5024" actId="1076"/>
          <ac:spMkLst>
            <pc:docMk/>
            <pc:sldMk cId="1942275240" sldId="455"/>
            <ac:spMk id="3" creationId="{AFEC35C0-B0AB-4ACB-9848-F859D9763E48}"/>
          </ac:spMkLst>
        </pc:spChg>
        <pc:picChg chg="add mod">
          <ac:chgData name="Nguyen Van Thai Thanh" userId="efe48e9e-abaa-4a82-8677-c996e7a91e96" providerId="ADAL" clId="{45924DA3-1197-4F9B-9E92-4CB729BDE6C3}" dt="2021-08-22T09:54:14.598" v="1600" actId="14100"/>
          <ac:picMkLst>
            <pc:docMk/>
            <pc:sldMk cId="1942275240" sldId="455"/>
            <ac:picMk id="5" creationId="{0424D97E-831F-42EB-8969-89E84086F3D6}"/>
          </ac:picMkLst>
        </pc:picChg>
        <pc:picChg chg="add mod modCrop">
          <ac:chgData name="Nguyen Van Thai Thanh" userId="efe48e9e-abaa-4a82-8677-c996e7a91e96" providerId="ADAL" clId="{45924DA3-1197-4F9B-9E92-4CB729BDE6C3}" dt="2021-08-22T09:55:28.750" v="1607" actId="14100"/>
          <ac:picMkLst>
            <pc:docMk/>
            <pc:sldMk cId="1942275240" sldId="455"/>
            <ac:picMk id="7" creationId="{D9C43067-7B5A-478D-B3E4-0B1F3254EC95}"/>
          </ac:picMkLst>
        </pc:picChg>
        <pc:picChg chg="add mod">
          <ac:chgData name="Nguyen Van Thai Thanh" userId="efe48e9e-abaa-4a82-8677-c996e7a91e96" providerId="ADAL" clId="{45924DA3-1197-4F9B-9E92-4CB729BDE6C3}" dt="2021-08-25T08:23:55.779" v="5028" actId="1076"/>
          <ac:picMkLst>
            <pc:docMk/>
            <pc:sldMk cId="1942275240" sldId="455"/>
            <ac:picMk id="2050" creationId="{B88BA3A7-AF9A-44AA-8DE1-495EB1AACF04}"/>
          </ac:picMkLst>
        </pc:picChg>
        <pc:picChg chg="add mod">
          <ac:chgData name="Nguyen Van Thai Thanh" userId="efe48e9e-abaa-4a82-8677-c996e7a91e96" providerId="ADAL" clId="{45924DA3-1197-4F9B-9E92-4CB729BDE6C3}" dt="2021-08-25T08:24:16.729" v="5033" actId="1076"/>
          <ac:picMkLst>
            <pc:docMk/>
            <pc:sldMk cId="1942275240" sldId="455"/>
            <ac:picMk id="2052" creationId="{79483350-832A-47B7-9024-99E05E60520C}"/>
          </ac:picMkLst>
        </pc:picChg>
        <pc:picChg chg="add del">
          <ac:chgData name="Nguyen Van Thai Thanh" userId="efe48e9e-abaa-4a82-8677-c996e7a91e96" providerId="ADAL" clId="{45924DA3-1197-4F9B-9E92-4CB729BDE6C3}" dt="2021-08-25T08:24:39.441" v="5035" actId="478"/>
          <ac:picMkLst>
            <pc:docMk/>
            <pc:sldMk cId="1942275240" sldId="455"/>
            <ac:picMk id="2054" creationId="{F72D8D02-8A4B-45CB-BB41-546D3329F46F}"/>
          </ac:picMkLst>
        </pc:picChg>
        <pc:picChg chg="add mod">
          <ac:chgData name="Nguyen Van Thai Thanh" userId="efe48e9e-abaa-4a82-8677-c996e7a91e96" providerId="ADAL" clId="{45924DA3-1197-4F9B-9E92-4CB729BDE6C3}" dt="2021-08-25T08:25:06.770" v="5041" actId="1076"/>
          <ac:picMkLst>
            <pc:docMk/>
            <pc:sldMk cId="1942275240" sldId="455"/>
            <ac:picMk id="2056" creationId="{E971F70C-D18B-487E-9792-22FB93064CE3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09:57:02.618" v="1613" actId="14100"/>
        <pc:sldMkLst>
          <pc:docMk/>
          <pc:sldMk cId="2411753646" sldId="456"/>
        </pc:sldMkLst>
        <pc:picChg chg="add mod">
          <ac:chgData name="Nguyen Van Thai Thanh" userId="efe48e9e-abaa-4a82-8677-c996e7a91e96" providerId="ADAL" clId="{45924DA3-1197-4F9B-9E92-4CB729BDE6C3}" dt="2021-08-22T09:57:02.618" v="1613" actId="14100"/>
          <ac:picMkLst>
            <pc:docMk/>
            <pc:sldMk cId="2411753646" sldId="456"/>
            <ac:picMk id="3" creationId="{7A1C39F4-29A0-4E0F-B4C5-0E8F0E507C70}"/>
          </ac:picMkLst>
        </pc:picChg>
      </pc:sldChg>
      <pc:sldChg chg="addSp modSp add mod replId">
        <pc:chgData name="Nguyen Van Thai Thanh" userId="efe48e9e-abaa-4a82-8677-c996e7a91e96" providerId="ADAL" clId="{45924DA3-1197-4F9B-9E92-4CB729BDE6C3}" dt="2021-08-22T10:02:01.730" v="1627" actId="20577"/>
        <pc:sldMkLst>
          <pc:docMk/>
          <pc:sldMk cId="1673525098" sldId="457"/>
        </pc:sldMkLst>
        <pc:spChg chg="add mod">
          <ac:chgData name="Nguyen Van Thai Thanh" userId="efe48e9e-abaa-4a82-8677-c996e7a91e96" providerId="ADAL" clId="{45924DA3-1197-4F9B-9E92-4CB729BDE6C3}" dt="2021-08-22T10:02:01.730" v="1627" actId="20577"/>
          <ac:spMkLst>
            <pc:docMk/>
            <pc:sldMk cId="1673525098" sldId="457"/>
            <ac:spMk id="3" creationId="{5A5B31CB-27E6-4297-80F2-1AE313071AC8}"/>
          </ac:spMkLst>
        </pc:spChg>
      </pc:sldChg>
      <pc:sldChg chg="addSp modSp add mod replId modNotesTx">
        <pc:chgData name="Nguyen Van Thai Thanh" userId="efe48e9e-abaa-4a82-8677-c996e7a91e96" providerId="ADAL" clId="{45924DA3-1197-4F9B-9E92-4CB729BDE6C3}" dt="2021-08-25T08:27:21.807" v="5052" actId="20577"/>
        <pc:sldMkLst>
          <pc:docMk/>
          <pc:sldMk cId="761242041" sldId="458"/>
        </pc:sldMkLst>
        <pc:picChg chg="add mod">
          <ac:chgData name="Nguyen Van Thai Thanh" userId="efe48e9e-abaa-4a82-8677-c996e7a91e96" providerId="ADAL" clId="{45924DA3-1197-4F9B-9E92-4CB729BDE6C3}" dt="2021-08-22T10:20:19.628" v="1701" actId="14100"/>
          <ac:picMkLst>
            <pc:docMk/>
            <pc:sldMk cId="761242041" sldId="458"/>
            <ac:picMk id="3" creationId="{502C71FD-01EB-446C-BB90-EC7FDED6390C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8:34:32.774" v="5070" actId="20577"/>
        <pc:sldMkLst>
          <pc:docMk/>
          <pc:sldMk cId="3827367937" sldId="459"/>
        </pc:sldMkLst>
        <pc:picChg chg="add mod">
          <ac:chgData name="Nguyen Van Thai Thanh" userId="efe48e9e-abaa-4a82-8677-c996e7a91e96" providerId="ADAL" clId="{45924DA3-1197-4F9B-9E92-4CB729BDE6C3}" dt="2021-08-22T10:20:51.685" v="1708" actId="1076"/>
          <ac:picMkLst>
            <pc:docMk/>
            <pc:sldMk cId="3827367937" sldId="459"/>
            <ac:picMk id="3" creationId="{66101145-6283-4D35-9BF6-584DDDCF416B}"/>
          </ac:picMkLst>
        </pc:picChg>
        <pc:picChg chg="add mod">
          <ac:chgData name="Nguyen Van Thai Thanh" userId="efe48e9e-abaa-4a82-8677-c996e7a91e96" providerId="ADAL" clId="{45924DA3-1197-4F9B-9E92-4CB729BDE6C3}" dt="2021-08-22T10:21:22.279" v="1713" actId="14100"/>
          <ac:picMkLst>
            <pc:docMk/>
            <pc:sldMk cId="3827367937" sldId="459"/>
            <ac:picMk id="5" creationId="{17DC32AB-2269-4E16-B32C-91858A6591D2}"/>
          </ac:picMkLst>
        </pc:picChg>
      </pc:sldChg>
      <pc:sldChg chg="modSp add mod">
        <pc:chgData name="Nguyen Van Thai Thanh" userId="efe48e9e-abaa-4a82-8677-c996e7a91e96" providerId="ADAL" clId="{45924DA3-1197-4F9B-9E92-4CB729BDE6C3}" dt="2021-08-22T08:55:37.712" v="1458" actId="20577"/>
        <pc:sldMkLst>
          <pc:docMk/>
          <pc:sldMk cId="2109150534" sldId="460"/>
        </pc:sldMkLst>
        <pc:spChg chg="mod">
          <ac:chgData name="Nguyen Van Thai Thanh" userId="efe48e9e-abaa-4a82-8677-c996e7a91e96" providerId="ADAL" clId="{45924DA3-1197-4F9B-9E92-4CB729BDE6C3}" dt="2021-08-22T08:55:37.712" v="1458" actId="20577"/>
          <ac:spMkLst>
            <pc:docMk/>
            <pc:sldMk cId="2109150534" sldId="460"/>
            <ac:spMk id="4" creationId="{1FE37EE4-2C20-45FC-8F96-D0B54DAC6513}"/>
          </ac:spMkLst>
        </pc:spChg>
      </pc:sldChg>
      <pc:sldChg chg="modSp add mod">
        <pc:chgData name="Nguyen Van Thai Thanh" userId="efe48e9e-abaa-4a82-8677-c996e7a91e96" providerId="ADAL" clId="{45924DA3-1197-4F9B-9E92-4CB729BDE6C3}" dt="2021-08-22T08:55:24.981" v="1442" actId="20577"/>
        <pc:sldMkLst>
          <pc:docMk/>
          <pc:sldMk cId="860251427" sldId="461"/>
        </pc:sldMkLst>
        <pc:spChg chg="mod">
          <ac:chgData name="Nguyen Van Thai Thanh" userId="efe48e9e-abaa-4a82-8677-c996e7a91e96" providerId="ADAL" clId="{45924DA3-1197-4F9B-9E92-4CB729BDE6C3}" dt="2021-08-22T08:55:24.981" v="1442" actId="20577"/>
          <ac:spMkLst>
            <pc:docMk/>
            <pc:sldMk cId="860251427" sldId="461"/>
            <ac:spMk id="4" creationId="{1FE37EE4-2C20-45FC-8F96-D0B54DAC6513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9:35:57.696" v="1552" actId="20577"/>
        <pc:sldMkLst>
          <pc:docMk/>
          <pc:sldMk cId="4172298159" sldId="462"/>
        </pc:sldMkLst>
        <pc:spChg chg="mod">
          <ac:chgData name="Nguyen Van Thai Thanh" userId="efe48e9e-abaa-4a82-8677-c996e7a91e96" providerId="ADAL" clId="{45924DA3-1197-4F9B-9E92-4CB729BDE6C3}" dt="2021-08-22T09:35:57.696" v="1552" actId="20577"/>
          <ac:spMkLst>
            <pc:docMk/>
            <pc:sldMk cId="4172298159" sldId="462"/>
            <ac:spMk id="4" creationId="{1FE37EE4-2C20-45FC-8F96-D0B54DAC6513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9:36:05.291" v="1562" actId="20577"/>
        <pc:sldMkLst>
          <pc:docMk/>
          <pc:sldMk cId="2123405299" sldId="463"/>
        </pc:sldMkLst>
        <pc:spChg chg="mod">
          <ac:chgData name="Nguyen Van Thai Thanh" userId="efe48e9e-abaa-4a82-8677-c996e7a91e96" providerId="ADAL" clId="{45924DA3-1197-4F9B-9E92-4CB729BDE6C3}" dt="2021-08-22T09:36:05.291" v="1562" actId="20577"/>
          <ac:spMkLst>
            <pc:docMk/>
            <pc:sldMk cId="2123405299" sldId="463"/>
            <ac:spMk id="4" creationId="{1FE37EE4-2C20-45FC-8F96-D0B54DAC6513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9:42:31.459" v="1579" actId="20577"/>
        <pc:sldMkLst>
          <pc:docMk/>
          <pc:sldMk cId="2078644077" sldId="464"/>
        </pc:sldMkLst>
        <pc:spChg chg="mod">
          <ac:chgData name="Nguyen Van Thai Thanh" userId="efe48e9e-abaa-4a82-8677-c996e7a91e96" providerId="ADAL" clId="{45924DA3-1197-4F9B-9E92-4CB729BDE6C3}" dt="2021-08-22T09:42:31.459" v="1579" actId="20577"/>
          <ac:spMkLst>
            <pc:docMk/>
            <pc:sldMk cId="2078644077" sldId="464"/>
            <ac:spMk id="4" creationId="{1FE37EE4-2C20-45FC-8F96-D0B54DAC6513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9:42:35.848" v="1581" actId="20577"/>
        <pc:sldMkLst>
          <pc:docMk/>
          <pc:sldMk cId="2594621463" sldId="465"/>
        </pc:sldMkLst>
        <pc:spChg chg="mod">
          <ac:chgData name="Nguyen Van Thai Thanh" userId="efe48e9e-abaa-4a82-8677-c996e7a91e96" providerId="ADAL" clId="{45924DA3-1197-4F9B-9E92-4CB729BDE6C3}" dt="2021-08-22T09:42:35.848" v="1581" actId="20577"/>
          <ac:spMkLst>
            <pc:docMk/>
            <pc:sldMk cId="2594621463" sldId="465"/>
            <ac:spMk id="4" creationId="{1FE37EE4-2C20-45FC-8F96-D0B54DAC6513}"/>
          </ac:spMkLst>
        </pc:spChg>
      </pc:sldChg>
      <pc:sldChg chg="modSp add mod ord">
        <pc:chgData name="Nguyen Van Thai Thanh" userId="efe48e9e-abaa-4a82-8677-c996e7a91e96" providerId="ADAL" clId="{45924DA3-1197-4F9B-9E92-4CB729BDE6C3}" dt="2021-08-22T09:58:19.760" v="1618" actId="20577"/>
        <pc:sldMkLst>
          <pc:docMk/>
          <pc:sldMk cId="16254437" sldId="466"/>
        </pc:sldMkLst>
        <pc:spChg chg="mod">
          <ac:chgData name="Nguyen Van Thai Thanh" userId="efe48e9e-abaa-4a82-8677-c996e7a91e96" providerId="ADAL" clId="{45924DA3-1197-4F9B-9E92-4CB729BDE6C3}" dt="2021-08-22T09:58:19.760" v="1618" actId="20577"/>
          <ac:spMkLst>
            <pc:docMk/>
            <pc:sldMk cId="16254437" sldId="466"/>
            <ac:spMk id="4" creationId="{1FE37EE4-2C20-45FC-8F96-D0B54DAC6513}"/>
          </ac:spMkLst>
        </pc:spChg>
      </pc:sldChg>
      <pc:sldChg chg="modSp add mod">
        <pc:chgData name="Nguyen Van Thai Thanh" userId="efe48e9e-abaa-4a82-8677-c996e7a91e96" providerId="ADAL" clId="{45924DA3-1197-4F9B-9E92-4CB729BDE6C3}" dt="2021-08-22T10:18:57.349" v="1696" actId="20577"/>
        <pc:sldMkLst>
          <pc:docMk/>
          <pc:sldMk cId="1970167989" sldId="467"/>
        </pc:sldMkLst>
        <pc:spChg chg="mod">
          <ac:chgData name="Nguyen Van Thai Thanh" userId="efe48e9e-abaa-4a82-8677-c996e7a91e96" providerId="ADAL" clId="{45924DA3-1197-4F9B-9E92-4CB729BDE6C3}" dt="2021-08-22T10:18:57.349" v="1696" actId="20577"/>
          <ac:spMkLst>
            <pc:docMk/>
            <pc:sldMk cId="1970167989" sldId="467"/>
            <ac:spMk id="4" creationId="{1FE37EE4-2C20-45FC-8F96-D0B54DAC6513}"/>
          </ac:spMkLst>
        </pc:spChg>
      </pc:sldChg>
      <pc:sldChg chg="addSp modSp add mod modNotesTx">
        <pc:chgData name="Nguyen Van Thai Thanh" userId="efe48e9e-abaa-4a82-8677-c996e7a91e96" providerId="ADAL" clId="{45924DA3-1197-4F9B-9E92-4CB729BDE6C3}" dt="2021-08-25T08:36:07.377" v="5084" actId="20577"/>
        <pc:sldMkLst>
          <pc:docMk/>
          <pc:sldMk cId="1806820333" sldId="468"/>
        </pc:sldMkLst>
        <pc:picChg chg="add mod">
          <ac:chgData name="Nguyen Van Thai Thanh" userId="efe48e9e-abaa-4a82-8677-c996e7a91e96" providerId="ADAL" clId="{45924DA3-1197-4F9B-9E92-4CB729BDE6C3}" dt="2021-08-22T10:21:50.727" v="1717" actId="1076"/>
          <ac:picMkLst>
            <pc:docMk/>
            <pc:sldMk cId="1806820333" sldId="468"/>
            <ac:picMk id="3" creationId="{AC143A22-7079-4290-99F9-C8F84B1ED4C0}"/>
          </ac:picMkLst>
        </pc:picChg>
        <pc:picChg chg="add mod modCrop">
          <ac:chgData name="Nguyen Van Thai Thanh" userId="efe48e9e-abaa-4a82-8677-c996e7a91e96" providerId="ADAL" clId="{45924DA3-1197-4F9B-9E92-4CB729BDE6C3}" dt="2021-08-22T10:22:50.907" v="1728" actId="14100"/>
          <ac:picMkLst>
            <pc:docMk/>
            <pc:sldMk cId="1806820333" sldId="468"/>
            <ac:picMk id="5" creationId="{0C10057F-E364-4216-9AE7-716F7434B59C}"/>
          </ac:picMkLst>
        </pc:picChg>
      </pc:sldChg>
      <pc:sldChg chg="addSp modSp add mod modNotesTx">
        <pc:chgData name="Nguyen Van Thai Thanh" userId="efe48e9e-abaa-4a82-8677-c996e7a91e96" providerId="ADAL" clId="{45924DA3-1197-4F9B-9E92-4CB729BDE6C3}" dt="2021-08-25T08:38:57.641" v="5108" actId="14100"/>
        <pc:sldMkLst>
          <pc:docMk/>
          <pc:sldMk cId="2065422853" sldId="469"/>
        </pc:sldMkLst>
        <pc:picChg chg="add mod modCrop">
          <ac:chgData name="Nguyen Van Thai Thanh" userId="efe48e9e-abaa-4a82-8677-c996e7a91e96" providerId="ADAL" clId="{45924DA3-1197-4F9B-9E92-4CB729BDE6C3}" dt="2021-08-22T10:23:38.027" v="1735" actId="1076"/>
          <ac:picMkLst>
            <pc:docMk/>
            <pc:sldMk cId="2065422853" sldId="469"/>
            <ac:picMk id="3" creationId="{B8F44886-4D76-4F1E-8466-77746706028F}"/>
          </ac:picMkLst>
        </pc:picChg>
        <pc:picChg chg="add mod">
          <ac:chgData name="Nguyen Van Thai Thanh" userId="efe48e9e-abaa-4a82-8677-c996e7a91e96" providerId="ADAL" clId="{45924DA3-1197-4F9B-9E92-4CB729BDE6C3}" dt="2021-08-25T08:38:38.049" v="5103" actId="14100"/>
          <ac:picMkLst>
            <pc:docMk/>
            <pc:sldMk cId="2065422853" sldId="469"/>
            <ac:picMk id="4" creationId="{AD30DB2F-5DD0-49A5-A17E-BFF678626113}"/>
          </ac:picMkLst>
        </pc:picChg>
        <pc:picChg chg="add mod">
          <ac:chgData name="Nguyen Van Thai Thanh" userId="efe48e9e-abaa-4a82-8677-c996e7a91e96" providerId="ADAL" clId="{45924DA3-1197-4F9B-9E92-4CB729BDE6C3}" dt="2021-08-22T10:24:05.515" v="1740" actId="14100"/>
          <ac:picMkLst>
            <pc:docMk/>
            <pc:sldMk cId="2065422853" sldId="469"/>
            <ac:picMk id="5" creationId="{33DB67AA-B944-498F-93A8-47E47A69F74E}"/>
          </ac:picMkLst>
        </pc:picChg>
        <pc:picChg chg="add mod">
          <ac:chgData name="Nguyen Van Thai Thanh" userId="efe48e9e-abaa-4a82-8677-c996e7a91e96" providerId="ADAL" clId="{45924DA3-1197-4F9B-9E92-4CB729BDE6C3}" dt="2021-08-25T08:38:57.641" v="5108" actId="14100"/>
          <ac:picMkLst>
            <pc:docMk/>
            <pc:sldMk cId="2065422853" sldId="469"/>
            <ac:picMk id="7" creationId="{D8000B31-2A7A-4850-8CE8-A8EED085B637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8:43:10.030" v="5125" actId="20577"/>
        <pc:sldMkLst>
          <pc:docMk/>
          <pc:sldMk cId="2816061534" sldId="470"/>
        </pc:sldMkLst>
        <pc:picChg chg="add mod">
          <ac:chgData name="Nguyen Van Thai Thanh" userId="efe48e9e-abaa-4a82-8677-c996e7a91e96" providerId="ADAL" clId="{45924DA3-1197-4F9B-9E92-4CB729BDE6C3}" dt="2021-08-22T10:24:28.570" v="1744" actId="1076"/>
          <ac:picMkLst>
            <pc:docMk/>
            <pc:sldMk cId="2816061534" sldId="470"/>
            <ac:picMk id="3" creationId="{4C573E90-F974-44C5-9FB0-8584869A2063}"/>
          </ac:picMkLst>
        </pc:picChg>
      </pc:sldChg>
      <pc:sldChg chg="addSp modSp add mod">
        <pc:chgData name="Nguyen Van Thai Thanh" userId="efe48e9e-abaa-4a82-8677-c996e7a91e96" providerId="ADAL" clId="{45924DA3-1197-4F9B-9E92-4CB729BDE6C3}" dt="2021-08-22T10:27:30.475" v="1785" actId="14100"/>
        <pc:sldMkLst>
          <pc:docMk/>
          <pc:sldMk cId="2184409760" sldId="471"/>
        </pc:sldMkLst>
        <pc:picChg chg="add mod modCrop">
          <ac:chgData name="Nguyen Van Thai Thanh" userId="efe48e9e-abaa-4a82-8677-c996e7a91e96" providerId="ADAL" clId="{45924DA3-1197-4F9B-9E92-4CB729BDE6C3}" dt="2021-08-22T10:27:04.115" v="1780" actId="14100"/>
          <ac:picMkLst>
            <pc:docMk/>
            <pc:sldMk cId="2184409760" sldId="471"/>
            <ac:picMk id="3" creationId="{686835ED-CF66-4353-92FF-75DEDB34EDEE}"/>
          </ac:picMkLst>
        </pc:picChg>
        <pc:picChg chg="add mod">
          <ac:chgData name="Nguyen Van Thai Thanh" userId="efe48e9e-abaa-4a82-8677-c996e7a91e96" providerId="ADAL" clId="{45924DA3-1197-4F9B-9E92-4CB729BDE6C3}" dt="2021-08-22T10:27:30.475" v="1785" actId="14100"/>
          <ac:picMkLst>
            <pc:docMk/>
            <pc:sldMk cId="2184409760" sldId="471"/>
            <ac:picMk id="5" creationId="{6EA12C8A-7DF5-40B1-ADF2-106313264DDC}"/>
          </ac:picMkLst>
        </pc:picChg>
      </pc:sldChg>
      <pc:sldChg chg="addSp modSp add mod ord replId">
        <pc:chgData name="Nguyen Van Thai Thanh" userId="efe48e9e-abaa-4a82-8677-c996e7a91e96" providerId="ADAL" clId="{45924DA3-1197-4F9B-9E92-4CB729BDE6C3}" dt="2021-08-22T10:25:54.308" v="1753"/>
        <pc:sldMkLst>
          <pc:docMk/>
          <pc:sldMk cId="1308833750" sldId="472"/>
        </pc:sldMkLst>
        <pc:picChg chg="add mod">
          <ac:chgData name="Nguyen Van Thai Thanh" userId="efe48e9e-abaa-4a82-8677-c996e7a91e96" providerId="ADAL" clId="{45924DA3-1197-4F9B-9E92-4CB729BDE6C3}" dt="2021-08-22T10:25:31.972" v="1748" actId="1076"/>
          <ac:picMkLst>
            <pc:docMk/>
            <pc:sldMk cId="1308833750" sldId="472"/>
            <ac:picMk id="3" creationId="{89DC9DCB-77F5-4989-A10E-EDFA52F7CEB6}"/>
          </ac:picMkLst>
        </pc:picChg>
        <pc:picChg chg="add mod">
          <ac:chgData name="Nguyen Van Thai Thanh" userId="efe48e9e-abaa-4a82-8677-c996e7a91e96" providerId="ADAL" clId="{45924DA3-1197-4F9B-9E92-4CB729BDE6C3}" dt="2021-08-22T10:25:45.294" v="1751" actId="962"/>
          <ac:picMkLst>
            <pc:docMk/>
            <pc:sldMk cId="1308833750" sldId="472"/>
            <ac:picMk id="5" creationId="{DBDAF5BC-C455-4361-B9F7-3886B18A6913}"/>
          </ac:picMkLst>
        </pc:picChg>
      </pc:sldChg>
      <pc:sldChg chg="addSp modSp add mod replId modNotesTx">
        <pc:chgData name="Nguyen Van Thai Thanh" userId="efe48e9e-abaa-4a82-8677-c996e7a91e96" providerId="ADAL" clId="{45924DA3-1197-4F9B-9E92-4CB729BDE6C3}" dt="2021-08-25T08:50:07.967" v="5358" actId="20577"/>
        <pc:sldMkLst>
          <pc:docMk/>
          <pc:sldMk cId="4159633814" sldId="473"/>
        </pc:sldMkLst>
        <pc:picChg chg="add mod">
          <ac:chgData name="Nguyen Van Thai Thanh" userId="efe48e9e-abaa-4a82-8677-c996e7a91e96" providerId="ADAL" clId="{45924DA3-1197-4F9B-9E92-4CB729BDE6C3}" dt="2021-08-22T10:27:56.070" v="1789" actId="1076"/>
          <ac:picMkLst>
            <pc:docMk/>
            <pc:sldMk cId="4159633814" sldId="473"/>
            <ac:picMk id="3" creationId="{95F28E20-6893-4B6F-85C3-44FE582181C7}"/>
          </ac:picMkLst>
        </pc:picChg>
      </pc:sldChg>
      <pc:sldChg chg="add del replId">
        <pc:chgData name="Nguyen Van Thai Thanh" userId="efe48e9e-abaa-4a82-8677-c996e7a91e96" providerId="ADAL" clId="{45924DA3-1197-4F9B-9E92-4CB729BDE6C3}" dt="2021-08-22T10:28:32.407" v="1790" actId="47"/>
        <pc:sldMkLst>
          <pc:docMk/>
          <pc:sldMk cId="2209327406" sldId="474"/>
        </pc:sldMkLst>
      </pc:sldChg>
      <pc:sldChg chg="modSp add mod">
        <pc:chgData name="Nguyen Van Thai Thanh" userId="efe48e9e-abaa-4a82-8677-c996e7a91e96" providerId="ADAL" clId="{45924DA3-1197-4F9B-9E92-4CB729BDE6C3}" dt="2021-08-22T10:26:10.157" v="1772" actId="20577"/>
        <pc:sldMkLst>
          <pc:docMk/>
          <pc:sldMk cId="334848620" sldId="475"/>
        </pc:sldMkLst>
        <pc:spChg chg="mod">
          <ac:chgData name="Nguyen Van Thai Thanh" userId="efe48e9e-abaa-4a82-8677-c996e7a91e96" providerId="ADAL" clId="{45924DA3-1197-4F9B-9E92-4CB729BDE6C3}" dt="2021-08-22T10:26:10.157" v="1772" actId="20577"/>
          <ac:spMkLst>
            <pc:docMk/>
            <pc:sldMk cId="334848620" sldId="475"/>
            <ac:spMk id="4" creationId="{1FE37EE4-2C20-45FC-8F96-D0B54DAC6513}"/>
          </ac:spMkLst>
        </pc:spChg>
      </pc:sldChg>
      <pc:sldChg chg="modSp add mod">
        <pc:chgData name="Nguyen Van Thai Thanh" userId="efe48e9e-abaa-4a82-8677-c996e7a91e96" providerId="ADAL" clId="{45924DA3-1197-4F9B-9E92-4CB729BDE6C3}" dt="2021-08-22T10:30:55.540" v="1832" actId="27636"/>
        <pc:sldMkLst>
          <pc:docMk/>
          <pc:sldMk cId="3757444718" sldId="476"/>
        </pc:sldMkLst>
        <pc:spChg chg="mod">
          <ac:chgData name="Nguyen Van Thai Thanh" userId="efe48e9e-abaa-4a82-8677-c996e7a91e96" providerId="ADAL" clId="{45924DA3-1197-4F9B-9E92-4CB729BDE6C3}" dt="2021-08-22T10:30:55.540" v="1832" actId="27636"/>
          <ac:spMkLst>
            <pc:docMk/>
            <pc:sldMk cId="3757444718" sldId="476"/>
            <ac:spMk id="4" creationId="{1FE37EE4-2C20-45FC-8F96-D0B54DAC6513}"/>
          </ac:spMkLst>
        </pc:spChg>
      </pc:sldChg>
      <pc:sldChg chg="addSp delSp modSp add mod modNotesTx">
        <pc:chgData name="Nguyen Van Thai Thanh" userId="efe48e9e-abaa-4a82-8677-c996e7a91e96" providerId="ADAL" clId="{45924DA3-1197-4F9B-9E92-4CB729BDE6C3}" dt="2021-08-25T09:08:05.510" v="5531" actId="20577"/>
        <pc:sldMkLst>
          <pc:docMk/>
          <pc:sldMk cId="1096089707" sldId="477"/>
        </pc:sldMkLst>
        <pc:spChg chg="add del mod">
          <ac:chgData name="Nguyen Van Thai Thanh" userId="efe48e9e-abaa-4a82-8677-c996e7a91e96" providerId="ADAL" clId="{45924DA3-1197-4F9B-9E92-4CB729BDE6C3}" dt="2021-08-22T10:31:12.953" v="1835" actId="478"/>
          <ac:spMkLst>
            <pc:docMk/>
            <pc:sldMk cId="1096089707" sldId="477"/>
            <ac:spMk id="3" creationId="{07A9DD83-2A1D-4A5D-BBAE-D5976F45CB58}"/>
          </ac:spMkLst>
        </pc:spChg>
        <pc:spChg chg="del">
          <ac:chgData name="Nguyen Van Thai Thanh" userId="efe48e9e-abaa-4a82-8677-c996e7a91e96" providerId="ADAL" clId="{45924DA3-1197-4F9B-9E92-4CB729BDE6C3}" dt="2021-08-22T10:31:10.278" v="1834" actId="478"/>
          <ac:spMkLst>
            <pc:docMk/>
            <pc:sldMk cId="1096089707" sldId="477"/>
            <ac:spMk id="4" creationId="{1FE37EE4-2C20-45FC-8F96-D0B54DAC6513}"/>
          </ac:spMkLst>
        </pc:spChg>
        <pc:picChg chg="add mod modCrop">
          <ac:chgData name="Nguyen Van Thai Thanh" userId="efe48e9e-abaa-4a82-8677-c996e7a91e96" providerId="ADAL" clId="{45924DA3-1197-4F9B-9E92-4CB729BDE6C3}" dt="2021-08-22T10:32:41.171" v="1860" actId="14100"/>
          <ac:picMkLst>
            <pc:docMk/>
            <pc:sldMk cId="1096089707" sldId="477"/>
            <ac:picMk id="6" creationId="{36D5EA96-C3E8-4ACF-9D48-5480C50CFE25}"/>
          </ac:picMkLst>
        </pc:picChg>
        <pc:picChg chg="add mod modCrop">
          <ac:chgData name="Nguyen Van Thai Thanh" userId="efe48e9e-abaa-4a82-8677-c996e7a91e96" providerId="ADAL" clId="{45924DA3-1197-4F9B-9E92-4CB729BDE6C3}" dt="2021-08-22T10:32:09.100" v="1853" actId="732"/>
          <ac:picMkLst>
            <pc:docMk/>
            <pc:sldMk cId="1096089707" sldId="477"/>
            <ac:picMk id="8" creationId="{67388071-B2E4-4AF6-A557-22CB95DDC377}"/>
          </ac:picMkLst>
        </pc:picChg>
      </pc:sldChg>
      <pc:sldChg chg="addSp delSp modSp add mod modNotesTx">
        <pc:chgData name="Nguyen Van Thai Thanh" userId="efe48e9e-abaa-4a82-8677-c996e7a91e96" providerId="ADAL" clId="{45924DA3-1197-4F9B-9E92-4CB729BDE6C3}" dt="2021-08-25T01:57:35.792" v="2170" actId="20577"/>
        <pc:sldMkLst>
          <pc:docMk/>
          <pc:sldMk cId="2084861920" sldId="478"/>
        </pc:sldMkLst>
        <pc:spChg chg="del">
          <ac:chgData name="Nguyen Van Thai Thanh" userId="efe48e9e-abaa-4a82-8677-c996e7a91e96" providerId="ADAL" clId="{45924DA3-1197-4F9B-9E92-4CB729BDE6C3}" dt="2021-08-24T16:02:26.688" v="1862" actId="478"/>
          <ac:spMkLst>
            <pc:docMk/>
            <pc:sldMk cId="2084861920" sldId="478"/>
            <ac:spMk id="6" creationId="{9A0E41EE-8E93-44D9-A559-E2AD8ECF3C2C}"/>
          </ac:spMkLst>
        </pc:spChg>
        <pc:picChg chg="add mod">
          <ac:chgData name="Nguyen Van Thai Thanh" userId="efe48e9e-abaa-4a82-8677-c996e7a91e96" providerId="ADAL" clId="{45924DA3-1197-4F9B-9E92-4CB729BDE6C3}" dt="2021-08-24T16:02:36.682" v="1868" actId="14100"/>
          <ac:picMkLst>
            <pc:docMk/>
            <pc:sldMk cId="2084861920" sldId="478"/>
            <ac:picMk id="3" creationId="{C00B1CA5-B0B6-4EC7-BECA-480C56B8375D}"/>
          </ac:picMkLst>
        </pc:picChg>
      </pc:sldChg>
    </pc:docChg>
  </pc:docChgLst>
  <pc:docChgLst>
    <pc:chgData name="Nguyen Thi Thuy" userId="51590b7b-a373-4bbe-8e38-44e726520488" providerId="ADAL" clId="{3F053781-64D5-4730-8D6E-35C677C643D5}"/>
    <pc:docChg chg="undo custSel modSld">
      <pc:chgData name="Nguyen Thi Thuy" userId="51590b7b-a373-4bbe-8e38-44e726520488" providerId="ADAL" clId="{3F053781-64D5-4730-8D6E-35C677C643D5}" dt="2021-11-18T17:44:19.030" v="486"/>
      <pc:docMkLst>
        <pc:docMk/>
      </pc:docMkLst>
      <pc:sldChg chg="setBg modNotesTx">
        <pc:chgData name="Nguyen Thi Thuy" userId="51590b7b-a373-4bbe-8e38-44e726520488" providerId="ADAL" clId="{3F053781-64D5-4730-8D6E-35C677C643D5}" dt="2021-11-18T15:11:31.581" v="137" actId="20577"/>
        <pc:sldMkLst>
          <pc:docMk/>
          <pc:sldMk cId="1045214445" sldId="292"/>
        </pc:sldMkLst>
      </pc:sldChg>
      <pc:sldChg chg="modSp mod setBg modNotesTx">
        <pc:chgData name="Nguyen Thi Thuy" userId="51590b7b-a373-4bbe-8e38-44e726520488" providerId="ADAL" clId="{3F053781-64D5-4730-8D6E-35C677C643D5}" dt="2021-11-18T14:57:56.506" v="114" actId="14100"/>
        <pc:sldMkLst>
          <pc:docMk/>
          <pc:sldMk cId="970655773" sldId="318"/>
        </pc:sldMkLst>
        <pc:picChg chg="mod">
          <ac:chgData name="Nguyen Thi Thuy" userId="51590b7b-a373-4bbe-8e38-44e726520488" providerId="ADAL" clId="{3F053781-64D5-4730-8D6E-35C677C643D5}" dt="2021-11-18T14:57:56.506" v="114" actId="14100"/>
          <ac:picMkLst>
            <pc:docMk/>
            <pc:sldMk cId="970655773" sldId="318"/>
            <ac:picMk id="5" creationId="{2B39B6E0-E344-4D79-8406-40FE20A6A5D6}"/>
          </ac:picMkLst>
        </pc:picChg>
        <pc:picChg chg="mod">
          <ac:chgData name="Nguyen Thi Thuy" userId="51590b7b-a373-4bbe-8e38-44e726520488" providerId="ADAL" clId="{3F053781-64D5-4730-8D6E-35C677C643D5}" dt="2021-11-18T14:57:35.297" v="110" actId="1076"/>
          <ac:picMkLst>
            <pc:docMk/>
            <pc:sldMk cId="970655773" sldId="318"/>
            <ac:picMk id="6" creationId="{AAFD7E0C-2647-439B-B05C-1FC985B27D7B}"/>
          </ac:picMkLst>
        </pc:picChg>
      </pc:sldChg>
      <pc:sldChg chg="modNotesTx">
        <pc:chgData name="Nguyen Thi Thuy" userId="51590b7b-a373-4bbe-8e38-44e726520488" providerId="ADAL" clId="{3F053781-64D5-4730-8D6E-35C677C643D5}" dt="2021-11-18T15:58:38.803" v="138" actId="20577"/>
        <pc:sldMkLst>
          <pc:docMk/>
          <pc:sldMk cId="271041830" sldId="349"/>
        </pc:sldMkLst>
      </pc:sldChg>
      <pc:sldChg chg="modNotesTx">
        <pc:chgData name="Nguyen Thi Thuy" userId="51590b7b-a373-4bbe-8e38-44e726520488" providerId="ADAL" clId="{3F053781-64D5-4730-8D6E-35C677C643D5}" dt="2021-11-18T17:00:29.478" v="204" actId="20577"/>
        <pc:sldMkLst>
          <pc:docMk/>
          <pc:sldMk cId="3068335654" sldId="371"/>
        </pc:sldMkLst>
      </pc:sldChg>
      <pc:sldChg chg="modSp mod modNotesTx">
        <pc:chgData name="Nguyen Thi Thuy" userId="51590b7b-a373-4bbe-8e38-44e726520488" providerId="ADAL" clId="{3F053781-64D5-4730-8D6E-35C677C643D5}" dt="2021-11-18T17:02:32.672" v="220" actId="20577"/>
        <pc:sldMkLst>
          <pc:docMk/>
          <pc:sldMk cId="2818082233" sldId="378"/>
        </pc:sldMkLst>
        <pc:picChg chg="mod">
          <ac:chgData name="Nguyen Thi Thuy" userId="51590b7b-a373-4bbe-8e38-44e726520488" providerId="ADAL" clId="{3F053781-64D5-4730-8D6E-35C677C643D5}" dt="2021-11-18T17:01:34.701" v="207" actId="14100"/>
          <ac:picMkLst>
            <pc:docMk/>
            <pc:sldMk cId="2818082233" sldId="378"/>
            <ac:picMk id="3" creationId="{41EEBCF6-7CC7-4C05-A5F4-AF410C6031C6}"/>
          </ac:picMkLst>
        </pc:picChg>
      </pc:sldChg>
      <pc:sldChg chg="setBg modNotesTx">
        <pc:chgData name="Nguyen Thi Thuy" userId="51590b7b-a373-4bbe-8e38-44e726520488" providerId="ADAL" clId="{3F053781-64D5-4730-8D6E-35C677C643D5}" dt="2021-11-18T17:08:10.624" v="374" actId="20577"/>
        <pc:sldMkLst>
          <pc:docMk/>
          <pc:sldMk cId="3780931414" sldId="392"/>
        </pc:sldMkLst>
      </pc:sldChg>
      <pc:sldChg chg="modSp mod">
        <pc:chgData name="Nguyen Thi Thuy" userId="51590b7b-a373-4bbe-8e38-44e726520488" providerId="ADAL" clId="{3F053781-64D5-4730-8D6E-35C677C643D5}" dt="2021-11-18T17:10:20.312" v="413" actId="113"/>
        <pc:sldMkLst>
          <pc:docMk/>
          <pc:sldMk cId="828341664" sldId="407"/>
        </pc:sldMkLst>
        <pc:spChg chg="mod">
          <ac:chgData name="Nguyen Thi Thuy" userId="51590b7b-a373-4bbe-8e38-44e726520488" providerId="ADAL" clId="{3F053781-64D5-4730-8D6E-35C677C643D5}" dt="2021-11-18T17:10:20.312" v="413" actId="113"/>
          <ac:spMkLst>
            <pc:docMk/>
            <pc:sldMk cId="828341664" sldId="407"/>
            <ac:spMk id="3" creationId="{C2B93B12-EC6B-4FF0-A7AB-2C0B46535FD4}"/>
          </ac:spMkLst>
        </pc:spChg>
      </pc:sldChg>
      <pc:sldChg chg="modSp mod setBg modNotesTx">
        <pc:chgData name="Nguyen Thi Thuy" userId="51590b7b-a373-4bbe-8e38-44e726520488" providerId="ADAL" clId="{3F053781-64D5-4730-8D6E-35C677C643D5}" dt="2021-11-18T17:32:27.192" v="454" actId="20577"/>
        <pc:sldMkLst>
          <pc:docMk/>
          <pc:sldMk cId="1942275240" sldId="455"/>
        </pc:sldMkLst>
        <pc:picChg chg="mod">
          <ac:chgData name="Nguyen Thi Thuy" userId="51590b7b-a373-4bbe-8e38-44e726520488" providerId="ADAL" clId="{3F053781-64D5-4730-8D6E-35C677C643D5}" dt="2021-11-18T17:20:44.794" v="416" actId="1076"/>
          <ac:picMkLst>
            <pc:docMk/>
            <pc:sldMk cId="1942275240" sldId="455"/>
            <ac:picMk id="7" creationId="{D9C43067-7B5A-478D-B3E4-0B1F3254EC95}"/>
          </ac:picMkLst>
        </pc:picChg>
        <pc:picChg chg="mod">
          <ac:chgData name="Nguyen Thi Thuy" userId="51590b7b-a373-4bbe-8e38-44e726520488" providerId="ADAL" clId="{3F053781-64D5-4730-8D6E-35C677C643D5}" dt="2021-11-18T17:21:04.982" v="418" actId="1076"/>
          <ac:picMkLst>
            <pc:docMk/>
            <pc:sldMk cId="1942275240" sldId="455"/>
            <ac:picMk id="2056" creationId="{E971F70C-D18B-487E-9792-22FB93064CE3}"/>
          </ac:picMkLst>
        </pc:picChg>
      </pc:sldChg>
      <pc:sldChg chg="setBg">
        <pc:chgData name="Nguyen Thi Thuy" userId="51590b7b-a373-4bbe-8e38-44e726520488" providerId="ADAL" clId="{3F053781-64D5-4730-8D6E-35C677C643D5}" dt="2021-11-18T17:28:24.014" v="419"/>
        <pc:sldMkLst>
          <pc:docMk/>
          <pc:sldMk cId="2816061534" sldId="470"/>
        </pc:sldMkLst>
      </pc:sldChg>
      <pc:sldChg chg="modSp mod">
        <pc:chgData name="Nguyen Thi Thuy" userId="51590b7b-a373-4bbe-8e38-44e726520488" providerId="ADAL" clId="{3F053781-64D5-4730-8D6E-35C677C643D5}" dt="2021-11-18T17:30:12.125" v="421" actId="1076"/>
        <pc:sldMkLst>
          <pc:docMk/>
          <pc:sldMk cId="2184409760" sldId="471"/>
        </pc:sldMkLst>
        <pc:picChg chg="mod">
          <ac:chgData name="Nguyen Thi Thuy" userId="51590b7b-a373-4bbe-8e38-44e726520488" providerId="ADAL" clId="{3F053781-64D5-4730-8D6E-35C677C643D5}" dt="2021-11-18T17:30:09.680" v="420" actId="1076"/>
          <ac:picMkLst>
            <pc:docMk/>
            <pc:sldMk cId="2184409760" sldId="471"/>
            <ac:picMk id="3" creationId="{686835ED-CF66-4353-92FF-75DEDB34EDEE}"/>
          </ac:picMkLst>
        </pc:picChg>
        <pc:picChg chg="mod">
          <ac:chgData name="Nguyen Thi Thuy" userId="51590b7b-a373-4bbe-8e38-44e726520488" providerId="ADAL" clId="{3F053781-64D5-4730-8D6E-35C677C643D5}" dt="2021-11-18T17:30:12.125" v="421" actId="1076"/>
          <ac:picMkLst>
            <pc:docMk/>
            <pc:sldMk cId="2184409760" sldId="471"/>
            <ac:picMk id="5" creationId="{6EA12C8A-7DF5-40B1-ADF2-106313264DDC}"/>
          </ac:picMkLst>
        </pc:picChg>
      </pc:sldChg>
      <pc:sldChg chg="modSp mod setBg modNotesTx">
        <pc:chgData name="Nguyen Thi Thuy" userId="51590b7b-a373-4bbe-8e38-44e726520488" providerId="ADAL" clId="{3F053781-64D5-4730-8D6E-35C677C643D5}" dt="2021-11-18T17:44:19.030" v="486"/>
        <pc:sldMkLst>
          <pc:docMk/>
          <pc:sldMk cId="1096089707" sldId="477"/>
        </pc:sldMkLst>
        <pc:picChg chg="mod">
          <ac:chgData name="Nguyen Thi Thuy" userId="51590b7b-a373-4bbe-8e38-44e726520488" providerId="ADAL" clId="{3F053781-64D5-4730-8D6E-35C677C643D5}" dt="2021-11-18T17:41:45.111" v="457" actId="14100"/>
          <ac:picMkLst>
            <pc:docMk/>
            <pc:sldMk cId="1096089707" sldId="477"/>
            <ac:picMk id="6" creationId="{36D5EA96-C3E8-4ACF-9D48-5480C50CFE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DE202-571D-4916-8CAB-C64375EE7217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B8C19-E848-4E4E-8F00-6EF6E2AD40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435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1C</a:t>
            </a:r>
          </a:p>
          <a:p>
            <a:r>
              <a:rPr lang="en-US" dirty="0"/>
              <a:t>2b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580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31989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Lồng ruột trong nhóm thắt nghẹt -&gt; mổ cmn lun.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8161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89548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04802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138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45237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139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87388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140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34825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143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34212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4A? 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147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489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3. Hạch nhiều ở người trẻ thường là HIV.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149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929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24. Chọn có hơi ở ruột non, đại tràng xẹp</a:t>
            </a:r>
            <a:r>
              <a:rPr lang="en-US" dirty="0"/>
              <a:t>, </a:t>
            </a:r>
            <a:r>
              <a:rPr lang="en-US" dirty="0" err="1"/>
              <a:t>Thủy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153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136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</a:p>
          <a:p>
            <a:r>
              <a:rPr lang="vi-VN"/>
              <a:t>Vài tháng gần đây thay đổi thói quen đi tiêu, ca này nhiều năm rồi -&gt; nghĩ IBS.</a:t>
            </a:r>
          </a:p>
          <a:p>
            <a:r>
              <a:rPr lang="vi-VN"/>
              <a:t>Hơn nữa, tuổi trẻ, với dính ở người từng có sẹo mổ cũ thường gặp rất nhiều.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690087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1c</a:t>
            </a:r>
          </a:p>
          <a:p>
            <a:r>
              <a:rPr lang="vi-VN"/>
              <a:t>2b</a:t>
            </a:r>
            <a:endParaRPr lang="vi-VN" dirty="0"/>
          </a:p>
          <a:p>
            <a:r>
              <a:rPr lang="vi-VN" dirty="0"/>
              <a:t>3d</a:t>
            </a:r>
          </a:p>
          <a:p>
            <a:r>
              <a:rPr lang="vi-VN" dirty="0"/>
              <a:t>4c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04564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5D</a:t>
            </a:r>
          </a:p>
          <a:p>
            <a:r>
              <a:rPr lang="vi-VN" dirty="0"/>
              <a:t>6D</a:t>
            </a:r>
          </a:p>
          <a:p>
            <a:r>
              <a:rPr lang="vi-VN" dirty="0"/>
              <a:t>7B</a:t>
            </a:r>
          </a:p>
          <a:p>
            <a:r>
              <a:rPr lang="vi-VN" dirty="0"/>
              <a:t>8E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159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21965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9A</a:t>
            </a:r>
          </a:p>
          <a:p>
            <a:r>
              <a:rPr lang="vi-VN"/>
              <a:t>10E</a:t>
            </a:r>
          </a:p>
          <a:p>
            <a:r>
              <a:rPr lang="vi-VN"/>
              <a:t>11D</a:t>
            </a:r>
          </a:p>
          <a:p>
            <a:r>
              <a:rPr lang="vi-VN"/>
              <a:t>21D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21642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25.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70320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26. E</a:t>
            </a:r>
          </a:p>
          <a:p>
            <a:r>
              <a:rPr lang="vi-VN" dirty="0"/>
              <a:t>27. E</a:t>
            </a:r>
          </a:p>
          <a:p>
            <a:r>
              <a:rPr lang="vi-VN" dirty="0"/>
              <a:t>28.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36579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77181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Lồng sa: “Sa” rớt từ trên xuống, nghĩa là ruột nôn (aka đầu) rớt xuống ruột già (aka cổ) -&gt; đầu lòng di động, cổ lồng cố định.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41354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1e</a:t>
            </a:r>
          </a:p>
          <a:p>
            <a:r>
              <a:rPr lang="vi-VN"/>
              <a:t>2d</a:t>
            </a:r>
          </a:p>
          <a:p>
            <a:r>
              <a:rPr lang="vi-VN"/>
              <a:t>3e</a:t>
            </a:r>
          </a:p>
          <a:p>
            <a:r>
              <a:rPr lang="vi-VN"/>
              <a:t>4a</a:t>
            </a:r>
          </a:p>
          <a:p>
            <a:r>
              <a:rPr lang="vi-VN"/>
              <a:t>(lao hồi tràng mới tắc ruột được)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53508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5a</a:t>
            </a:r>
          </a:p>
          <a:p>
            <a:r>
              <a:rPr lang="vi-VN" dirty="0"/>
              <a:t>6c</a:t>
            </a:r>
          </a:p>
          <a:p>
            <a:r>
              <a:rPr lang="vi-VN" dirty="0"/>
              <a:t>7e</a:t>
            </a:r>
          </a:p>
          <a:p>
            <a:r>
              <a:rPr lang="vi-VN" dirty="0"/>
              <a:t>8c</a:t>
            </a:r>
          </a:p>
          <a:p>
            <a:r>
              <a:rPr lang="vi-VN" dirty="0"/>
              <a:t>9e</a:t>
            </a:r>
          </a:p>
          <a:p>
            <a:r>
              <a:rPr lang="vi-VN" dirty="0"/>
              <a:t>10b</a:t>
            </a:r>
          </a:p>
          <a:p>
            <a:r>
              <a:rPr lang="vi-VN" dirty="0"/>
              <a:t>11a (viêm phúc mạc -&gt; nghĩ có thủng rồi)</a:t>
            </a:r>
          </a:p>
          <a:p>
            <a:r>
              <a:rPr lang="vi-VN" dirty="0"/>
              <a:t>12e</a:t>
            </a:r>
          </a:p>
          <a:p>
            <a:r>
              <a:rPr lang="vi-VN" dirty="0"/>
              <a:t>13c</a:t>
            </a:r>
          </a:p>
          <a:p>
            <a:r>
              <a:rPr lang="vi-VN" dirty="0"/>
              <a:t>14e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98995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15d</a:t>
            </a:r>
          </a:p>
          <a:p>
            <a:r>
              <a:rPr lang="vi-VN"/>
              <a:t>16a</a:t>
            </a:r>
          </a:p>
          <a:p>
            <a:r>
              <a:rPr lang="vi-VN"/>
              <a:t>17e</a:t>
            </a:r>
          </a:p>
          <a:p>
            <a:r>
              <a:rPr lang="vi-VN"/>
              <a:t>18c</a:t>
            </a:r>
          </a:p>
          <a:p>
            <a:r>
              <a:rPr lang="vi-VN"/>
              <a:t>19d</a:t>
            </a:r>
          </a:p>
          <a:p>
            <a:r>
              <a:rPr lang="vi-VN"/>
              <a:t>20d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170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1259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</a:t>
            </a:r>
          </a:p>
          <a:p>
            <a:r>
              <a:rPr lang="vi-VN"/>
              <a:t>nữ, già, gầy</a:t>
            </a:r>
          </a:p>
          <a:p>
            <a:r>
              <a:rPr lang="vi-VN"/>
              <a:t>Đau mặt trong đùi -&gt; thoát vị bịt ( Howship - Romberg)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414274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1A</a:t>
            </a:r>
          </a:p>
          <a:p>
            <a:r>
              <a:rPr lang="vi-VN" dirty="0"/>
              <a:t>2D</a:t>
            </a:r>
            <a:r>
              <a:rPr lang="en-US" dirty="0"/>
              <a:t>, </a:t>
            </a:r>
            <a:r>
              <a:rPr lang="en-US" dirty="0" err="1"/>
              <a:t>cẩn</a:t>
            </a:r>
            <a:r>
              <a:rPr lang="en-US" dirty="0"/>
              <a:t> </a:t>
            </a:r>
            <a:r>
              <a:rPr lang="en-US" dirty="0" err="1"/>
              <a:t>thận</a:t>
            </a:r>
            <a:endParaRPr lang="vi-VN" dirty="0"/>
          </a:p>
          <a:p>
            <a:r>
              <a:rPr lang="vi-VN" dirty="0"/>
              <a:t>3B</a:t>
            </a:r>
          </a:p>
          <a:p>
            <a:r>
              <a:rPr lang="vi-VN" dirty="0"/>
              <a:t>4C</a:t>
            </a:r>
          </a:p>
          <a:p>
            <a:r>
              <a:rPr lang="vi-VN" dirty="0"/>
              <a:t>5C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171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220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7002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3743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b. </a:t>
            </a:r>
            <a:r>
              <a:rPr lang="en-US" dirty="0"/>
              <a:t>-&gt;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endParaRPr lang="vi-VN" dirty="0"/>
          </a:p>
          <a:p>
            <a:r>
              <a:rPr lang="vi-VN" dirty="0"/>
              <a:t>Ca này nôn sớm, bệnh cảnh nhanh -&gt; nghĩ nhiều xoắn ruột non, cũng phù hợp với việc ấn đau tức nhiều cạnh vết mổ cũ.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142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695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2911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673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158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H</a:t>
            </a:r>
            <a:r>
              <a:rPr lang="vi-VN"/>
              <a:t>ơi</a:t>
            </a:r>
            <a:r>
              <a:rPr lang="en-US"/>
              <a:t> trong </a:t>
            </a:r>
            <a:r>
              <a:rPr lang="en-US" err="1"/>
              <a:t>thành</a:t>
            </a:r>
            <a:r>
              <a:rPr lang="en-US"/>
              <a:t> ruột, h</a:t>
            </a:r>
            <a:r>
              <a:rPr lang="vi-VN"/>
              <a:t>ơi</a:t>
            </a:r>
            <a:r>
              <a:rPr lang="en-US"/>
              <a:t> trong </a:t>
            </a:r>
            <a:r>
              <a:rPr lang="en-US" err="1"/>
              <a:t>tm</a:t>
            </a:r>
            <a:r>
              <a:rPr lang="en-US"/>
              <a:t> cửa, h</a:t>
            </a:r>
            <a:r>
              <a:rPr lang="vi-VN"/>
              <a:t>ơi</a:t>
            </a:r>
            <a:r>
              <a:rPr lang="en-US"/>
              <a:t> trong ổ </a:t>
            </a:r>
            <a:r>
              <a:rPr lang="en-US" err="1"/>
              <a:t>bụng</a:t>
            </a:r>
            <a:r>
              <a:rPr lang="en-US"/>
              <a:t> -&gt; hoại tử ruột -&gt; cắt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ruột đã hoại tử, </a:t>
            </a:r>
            <a:r>
              <a:rPr lang="en-US" err="1"/>
              <a:t>tháo</a:t>
            </a:r>
            <a:r>
              <a:rPr lang="en-US"/>
              <a:t> xoắn dễ nhiễm độc, nhiễm </a:t>
            </a:r>
            <a:r>
              <a:rPr lang="en-US" err="1"/>
              <a:t>trùng</a:t>
            </a:r>
            <a:r>
              <a:rPr lang="en-US"/>
              <a:t>.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1286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</a:p>
          <a:p>
            <a:r>
              <a:rPr lang="vi-VN"/>
              <a:t>Ca này tắc ruột non (thậm chí là có vẻ bán tắc) và do dính -&gt; có thể cho chờ 24-48h (72h là sách mới) để xem, nếu ổn thì mới mổ)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3786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6103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  <a:p>
            <a:r>
              <a:rPr lang="vi-VN"/>
              <a:t>Sau khi hồi sức mới </a:t>
            </a:r>
            <a:r>
              <a:rPr lang="vi-VN" err="1"/>
              <a:t>dc</a:t>
            </a:r>
            <a:r>
              <a:rPr lang="vi-VN"/>
              <a:t> chọn câu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0842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214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33b</a:t>
            </a:r>
          </a:p>
          <a:p>
            <a:r>
              <a:rPr lang="vi-VN" dirty="0"/>
              <a:t>23d</a:t>
            </a:r>
            <a:r>
              <a:rPr lang="en-US" dirty="0"/>
              <a:t>: </a:t>
            </a:r>
            <a:r>
              <a:rPr lang="en-US" dirty="0" err="1"/>
              <a:t>táo</a:t>
            </a:r>
            <a:r>
              <a:rPr lang="en-US" dirty="0"/>
              <a:t> </a:t>
            </a:r>
            <a:r>
              <a:rPr lang="en-US" dirty="0" err="1"/>
              <a:t>bón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.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4916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22C, 5B, 2A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823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7260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042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0995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500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6818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3519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Chắc C (ThThanh)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791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6769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49B</a:t>
            </a:r>
          </a:p>
          <a:p>
            <a:r>
              <a:rPr lang="vi-VN" dirty="0"/>
              <a:t>50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: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nề</a:t>
            </a:r>
            <a:r>
              <a:rPr lang="en-US" dirty="0"/>
              <a:t>, </a:t>
            </a:r>
            <a:r>
              <a:rPr lang="en-US" dirty="0" err="1"/>
              <a:t>thiế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nuôi</a:t>
            </a:r>
            <a:r>
              <a:rPr lang="en-US" dirty="0"/>
              <a:t>,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thấm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(D)</a:t>
            </a:r>
            <a:endParaRPr lang="vi-VN" dirty="0"/>
          </a:p>
          <a:p>
            <a:r>
              <a:rPr lang="vi-VN" dirty="0"/>
              <a:t>51B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8090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4464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8228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4709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4598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4851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724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8557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8607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59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267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1045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1C</a:t>
            </a:r>
          </a:p>
          <a:p>
            <a:r>
              <a:rPr lang="en-US" dirty="0"/>
              <a:t>16D</a:t>
            </a:r>
          </a:p>
          <a:p>
            <a:r>
              <a:rPr lang="en-US" dirty="0"/>
              <a:t>27D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9264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 (dính – u – thoát vị)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0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vi-VN"/>
              <a:t>E. Lao: thì đau hố chậu phải, thường đau khắp bụng, kèm tiêu chảy. Ca này có cắt dạ dày làm giảm tính bảo vệ của acid dạ dày đối với lao. </a:t>
            </a:r>
          </a:p>
          <a:p>
            <a:pPr marL="228600" indent="-228600">
              <a:buAutoNum type="arabicPeriod"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48275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</a:t>
            </a:r>
          </a:p>
          <a:p>
            <a:r>
              <a:rPr lang="vi-VN"/>
              <a:t>Có thể ở dưới là bệnh cảnh tắc hồi tràng do lao, đã dẫn tới cmn biến chứng 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4514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  <a:r>
              <a:rPr lang="en-US" dirty="0"/>
              <a:t> (</a:t>
            </a:r>
            <a:r>
              <a:rPr lang="en-US" dirty="0" err="1"/>
              <a:t>Câu</a:t>
            </a:r>
            <a:r>
              <a:rPr lang="en-US" dirty="0"/>
              <a:t> 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-&gt;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6755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124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029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  <a:p>
            <a:r>
              <a:rPr lang="vi-VN"/>
              <a:t>Lệch 1 bên -&gt; auto xoắn đại tràng chậu hông</a:t>
            </a:r>
          </a:p>
          <a:p>
            <a:r>
              <a:rPr lang="vi-VN"/>
              <a:t>Hơn nữa bệnh diễn tiến kéo dài.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431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  <a:p>
            <a:r>
              <a:rPr lang="vi-VN"/>
              <a:t>Thấy chướng to, chướng đều, chướng nhiều là ở phần thấp (đại tràng, trực tràng)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76998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1088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90385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 a, b, 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852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45072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59217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4747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33949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93773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36a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16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  <a:p>
            <a:r>
              <a:rPr lang="vi-VN"/>
              <a:t>Nữ già, không có bệnh cảnh gì đặc biệt thì nghĩ đầu tiên là K đại tràng.</a:t>
            </a:r>
          </a:p>
          <a:p>
            <a:r>
              <a:rPr lang="vi-VN"/>
              <a:t>Ca này có triệu chứng của K đại tràng (đau bụng âm ỉ hố chậu trái)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28848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164797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215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05307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 err="1"/>
              <a:t>Sốt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83459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5013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8050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05203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72118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50701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38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  <a:p>
            <a:r>
              <a:rPr lang="vi-VN"/>
              <a:t>Cận lâm sàng đầu tay -&gt; auto 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84596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29449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87459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0164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46e</a:t>
            </a:r>
          </a:p>
          <a:p>
            <a:r>
              <a:rPr lang="en-US"/>
              <a:t>47c</a:t>
            </a:r>
          </a:p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0197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94205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41550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  <a:p>
            <a:r>
              <a:rPr lang="en-US" dirty="0"/>
              <a:t>“</a:t>
            </a:r>
            <a:r>
              <a:rPr lang="en-US" dirty="0" err="1"/>
              <a:t>Rèm</a:t>
            </a:r>
            <a:r>
              <a:rPr lang="en-US" dirty="0"/>
              <a:t> cửa”: h</a:t>
            </a:r>
            <a:r>
              <a:rPr lang="vi-VN" dirty="0"/>
              <a:t>ơi</a:t>
            </a:r>
            <a:r>
              <a:rPr lang="en-US" dirty="0"/>
              <a:t> tự do trong phúc mạc/ </a:t>
            </a:r>
            <a:r>
              <a:rPr lang="en-US" dirty="0" err="1"/>
              <a:t>thủng</a:t>
            </a:r>
            <a:r>
              <a:rPr lang="en-US" dirty="0"/>
              <a:t> </a:t>
            </a:r>
            <a:r>
              <a:rPr lang="en-US" dirty="0" err="1"/>
              <a:t>tạng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60133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31104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8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6032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</a:t>
            </a:r>
          </a:p>
          <a:p>
            <a:r>
              <a:rPr lang="vi-VN"/>
              <a:t>Nếu do u thì sẽ có biểu hiện vài tháng nay blah blah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03400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19969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87542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2802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35461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3649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26920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51257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61465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</a:p>
          <a:p>
            <a:r>
              <a:rPr lang="vi-VN" dirty="0"/>
              <a:t>Sách mới  “đau quặn cơn”</a:t>
            </a:r>
          </a:p>
          <a:p>
            <a:r>
              <a:rPr lang="vi-VN" dirty="0"/>
              <a:t>Nhưng anh Tuấn Lý dạy “đau âm ỉ”</a:t>
            </a:r>
          </a:p>
          <a:p>
            <a:r>
              <a:rPr lang="vi-VN" dirty="0"/>
              <a:t>Viêm ruột thừa, viêm túi mật: Quặn cơn.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2294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406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40835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42177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35413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91438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0246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2146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17839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70040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02989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5B (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TAPP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đụng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96766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Dính ruột: không vận chuyển được thức ăn đi (ko lên xuống cmn dốc dc)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388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9D82-E182-4003-8148-71B2C063D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61872-EED1-4B41-ACA9-655CA81AA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FE139-2DA6-4F8D-805E-35E1943A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0E5DE-05F0-4139-8EBD-962E444E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085E7-CA04-42B4-936B-330C2C5C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127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F19C-E19D-477B-8FDF-7A1F2274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FDC01-DF95-4437-B835-69A7F1B3F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31A2-650C-4C9E-B889-433A68CD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C3E7-9F51-4358-A0C8-7BC02F03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CF2F3-6EFB-4A24-BDB8-C5D1BB38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472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CEE29-37FC-48DE-AABD-6A19E63DD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A5449-CC89-41B5-9BF1-07067D5A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1A53-BD6E-4216-BE64-D75C9BE7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6012-B6E4-43D4-8A07-A4E063CFE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2F0B6-0B3C-4AFA-9F4E-8AC36AF7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455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E665-DB03-4E33-A50A-D46AB41C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D12BA-8D97-4327-87E4-70CA1EAB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924B-0EC5-4C13-83FA-3593FB93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CB2DB-7C5D-4FC9-BCDD-A44E6D73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546A8-187D-428B-B446-957C1F4B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972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5FC9-992E-49C8-B62D-B9A10C50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5FDA5-AC1C-411A-B79A-FA3FCA39D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70F87-686A-44DA-86E3-8F9D074C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1B665-3AA9-4323-9ABE-4FE04401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57295-98BD-4D50-B3D1-382B07A4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128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8218-64EB-4668-ADDD-69095338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7388F-CF9A-45EA-A4DD-EF793D349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01696-3C59-4BE1-990F-1BD2E30D2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78807-4535-48FB-BA82-6AC18DF3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FC681-F6E7-4D05-8BFF-F3B873CF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93281-BA90-419E-B716-3AB478FD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60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83F2-4EED-44D0-997D-26C2DF56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4F00-3E9E-4114-950A-8DECE6CD2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9D5F6-4FA1-49BE-BD24-2803D5267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12B40-8092-42DC-864F-A19E5D156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DEA0F-A636-4459-95C8-B97026CC1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4B97A-CD03-4B5D-97B2-138DD1E1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19219-020D-460A-9E0E-31F24264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D4B2C-9E0A-4930-A2A0-D217BCE8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459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61D0-D733-4C99-9CDE-C8D396E7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EDFF1-446B-41A7-9EFD-8D0B5894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CAD03-AEC1-4D69-8C10-89A03214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5D391-99E0-4DFC-B172-6446B1E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695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80376-F6EE-4401-AF75-8A113015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6154C-9C1A-4869-BE6B-E248EA9F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361AD-BE7E-4894-92DE-7DBD23F1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826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695C-0215-45F3-A923-3F8BA91A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1313-63E3-4029-B629-A76C9306B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AE54E-17B2-4E4E-BF64-0F0CE9F55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D299-970A-4585-B3D0-2F899C1F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EB34F-BF02-4E4D-A8FA-A667D3B5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C59B-D950-444C-8899-9DF8CA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999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66D6-08B8-4624-B519-82454BDD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8B1CC-2BD8-4735-A563-FAC0A8F3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077EF-BCCD-41F3-BB00-7ABE49C56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3089-DF90-4430-B113-D417EC51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CDD79-060D-4821-89EA-90F35F1A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9D346-FC32-46C1-AB84-4291724F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70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4EC76-84B3-482E-95E6-B1B8CF91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7A1E-0CFD-4288-BA0A-C5D5A93D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8BEA-B2D4-49E4-BA60-07A049055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9F133-768C-4E88-A02F-389C7CB3333F}" type="datetimeFigureOut">
              <a:rPr lang="vi-VN" smtClean="0"/>
              <a:t>20/11/2021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9D28-A74E-4579-A975-D4067E90D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6BAC9-BFCA-4FE7-9A8C-C1763F6B9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BFA9-8386-4EE0-80A8-5FA66AB55C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067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CCD879-E15E-42B2-BC95-B53541685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ĐỀ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394666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Y14LT-L1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7DA2D-19E8-4F1A-A2C5-E3DCFB59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6012" cy="28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06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C7D297-0719-4271-8F5E-BA3AE7554EE7}"/>
              </a:ext>
            </a:extLst>
          </p:cNvPr>
          <p:cNvSpPr txBox="1"/>
          <p:nvPr/>
        </p:nvSpPr>
        <p:spPr>
          <a:xfrm>
            <a:off x="0" y="0"/>
            <a:ext cx="12192000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16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Yếu tố nào sau đây là yếu tố nguy cơ của tắc ruột do bã thức ăn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	Mổ khâu thủng ổ loét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</a:t>
            </a:r>
            <a:r>
              <a:rPr lang="vi-VN" sz="1800" b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Ăn nhiều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hải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sản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	Bệnh nhân trên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60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&gt;2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mét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	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79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93B12-EC6B-4FF0-A7AB-2C0B46535FD4}"/>
              </a:ext>
            </a:extLst>
          </p:cNvPr>
          <p:cNvSpPr txBox="1"/>
          <p:nvPr/>
        </p:nvSpPr>
        <p:spPr>
          <a:xfrm>
            <a:off x="0" y="0"/>
            <a:ext cx="12192000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18</a:t>
            </a:r>
            <a:r>
              <a:rPr lang="vi-VN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chẩn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xoang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phúc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mạc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nhiều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quai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quai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xẹp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tuyết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rơi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ăn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quai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kính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&gt; 3cm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rèm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gan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416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A383D7-61A8-4A74-83C8-98A5B84FAC8B}"/>
              </a:ext>
            </a:extLst>
          </p:cNvPr>
          <p:cNvSpPr txBox="1"/>
          <p:nvPr/>
        </p:nvSpPr>
        <p:spPr>
          <a:xfrm>
            <a:off x="0" y="0"/>
            <a:ext cx="12192000" cy="294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32.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tuổi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nay.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Bác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sĩ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nghi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ngờ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soi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gì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soi?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Cho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thụt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tháo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Cho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bơm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Fleet enema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Cho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uống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Fleet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phospho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soda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Cho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uống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Fortrans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Không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cần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làm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gì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trước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soi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098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9AB248-8FAD-44E8-B631-E015E03C5D5E}"/>
              </a:ext>
            </a:extLst>
          </p:cNvPr>
          <p:cNvSpPr txBox="1"/>
          <p:nvPr/>
        </p:nvSpPr>
        <p:spPr>
          <a:xfrm>
            <a:off x="0" y="0"/>
            <a:ext cx="12192000" cy="294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34.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hỗng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6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12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24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2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3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709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95421C-6E2A-460E-AE1F-E50F4116EB29}"/>
              </a:ext>
            </a:extLst>
          </p:cNvPr>
          <p:cNvSpPr txBox="1"/>
          <p:nvPr/>
        </p:nvSpPr>
        <p:spPr>
          <a:xfrm>
            <a:off x="-2344" y="0"/>
            <a:ext cx="12194344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39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Ở bệnh nhân tắc ruột, dấu hiệu nào trên CT scan bụng chứng tỏ giai đoạn trễ?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Dịch giữa các quai ruột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nhiều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       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Dạ dày dãn to, có hình ảnh 3 lớp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to	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3cm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6cm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tĩnh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90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C497C-FC30-4D59-B6BD-11D3B9B1E45D}"/>
              </a:ext>
            </a:extLst>
          </p:cNvPr>
          <p:cNvSpPr txBox="1"/>
          <p:nvPr/>
        </p:nvSpPr>
        <p:spPr>
          <a:xfrm>
            <a:off x="0" y="0"/>
            <a:ext cx="12192000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44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điều trị nội khoa tắc ruột,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KHÔNG ĐÚNG?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Đặt thông mũi –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Khám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4-6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Theo dõi nước tiểu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Bù nước, điện giải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51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Y13 – L1</a:t>
            </a:r>
          </a:p>
        </p:txBody>
      </p:sp>
    </p:spTree>
    <p:extLst>
      <p:ext uri="{BB962C8B-B14F-4D97-AF65-F5344CB8AC3E}">
        <p14:creationId xmlns:p14="http://schemas.microsoft.com/office/powerpoint/2010/main" val="19556601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5735F1-340F-4529-9A0C-5FB7C471B41B}"/>
              </a:ext>
            </a:extLst>
          </p:cNvPr>
          <p:cNvSpPr txBox="1"/>
          <p:nvPr/>
        </p:nvSpPr>
        <p:spPr>
          <a:xfrm>
            <a:off x="-2344" y="0"/>
            <a:ext cx="6098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9. Triệu chứng có giá trị nhất trong hội chứng tắc ruột là gì?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Đau bụng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Nôn ói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Bí trung đại tiện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Chướng bụng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Mất nước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9602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1399E9-83B5-4EEA-8DC4-CEBCB4580C31}"/>
              </a:ext>
            </a:extLst>
          </p:cNvPr>
          <p:cNvSpPr txBox="1"/>
          <p:nvPr/>
        </p:nvSpPr>
        <p:spPr>
          <a:xfrm>
            <a:off x="-2344" y="0"/>
            <a:ext cx="12194344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20. Trong giai đoạn cấp của tắc ruột, rối loạn nào CHƯA XẢY RA?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Rối loạn thăng bằng nước và điện giải.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Thiếu máu nuôi thành ruột, hoại tử ruột.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Vi trùng và độc chất có thể xâm nhập vào máu qua đường ruột.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Giảm Albumin máu do chất dinh dưỡng không được hấp thu.	</a:t>
            </a:r>
            <a:r>
              <a:rPr lang="vi-VN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Rối loạn thăng bằng kiềm toan.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19603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D22A-5BDB-46E8-BFC6-4174C5C16719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22.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Phân độ đối với viêm túi thừa thủng phổ biến và được sử dụng nhiều nhất có tên là: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Child-Pugh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MELD score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Alvarado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Moore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Hinchey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30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E70DF-1783-489F-A4E4-3DC196C3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3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065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2B329F-A78C-4A86-8B58-15FF5156C1C8}"/>
              </a:ext>
            </a:extLst>
          </p:cNvPr>
          <p:cNvSpPr txBox="1"/>
          <p:nvPr/>
        </p:nvSpPr>
        <p:spPr>
          <a:xfrm>
            <a:off x="0" y="0"/>
            <a:ext cx="6098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26. Bệnh nào được xếp vào nhóm tắc ruột do thắt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lồng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búi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giun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sỏi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05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9A6AF-F69A-450B-98E2-67038839353D}"/>
              </a:ext>
            </a:extLst>
          </p:cNvPr>
          <p:cNvSpPr txBox="1"/>
          <p:nvPr/>
        </p:nvSpPr>
        <p:spPr>
          <a:xfrm>
            <a:off x="-2344" y="0"/>
            <a:ext cx="84224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28</a:t>
            </a: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Nguyên nhân thường gặp nhất của lồng ruột ở trẻ em là: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Túi thừa Meckel.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Búi giun đũa.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Hội chứng Peutz-Jeghers.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Polyp ruột non.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Không có nguyên nhân.</a:t>
            </a:r>
            <a:endParaRPr lang="vi-V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43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9A2B2A-BD6B-42FD-A6C2-C28A8A194AAE}"/>
              </a:ext>
            </a:extLst>
          </p:cNvPr>
          <p:cNvSpPr txBox="1"/>
          <p:nvPr/>
        </p:nvSpPr>
        <p:spPr>
          <a:xfrm>
            <a:off x="0" y="0"/>
            <a:ext cx="12192000" cy="42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32. Bệnh nhân nữ, 78 tuổi, nhập viện vì đau bụng. Người nhà khai bệnh nhân than đau bụng nhiều cách nhập viện 2 giờ, kèm tiêu chảy, phân có lẫn máu bầm.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Tiền căn: suy tim, rung nhĩ đang điều trị.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 : vẻ mặt lừ đừ, mạch không đều 120 l/p, sốt 38,5°C, bụng trướng, ấn đau nửa bụng phải.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Chẩn đoán nào phải nghĩ đến đầu tiên?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Thủng loét dạ dày tá 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Viêm tụy cấp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Thoát vị bịt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Xoắn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chậu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hông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381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4D8F9-9398-48EE-88AD-2E0C39B743BE}"/>
              </a:ext>
            </a:extLst>
          </p:cNvPr>
          <p:cNvSpPr txBox="1"/>
          <p:nvPr/>
        </p:nvSpPr>
        <p:spPr>
          <a:xfrm>
            <a:off x="-2345" y="0"/>
            <a:ext cx="12297507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36. Nói về bản chất của tắc ruột, ý nào sau đây KHÔNG PHÙ HỢP?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Tắc ruột là sự ngưng trệ lưu thông của các chất trong lòng ruột.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Để đảm bảo sự lưu thông trong lòng ruột cần có sự thông suốt của lòng ruột và sự vận động của thành ruột.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Tắc ruột có thể được phân loại thành tắc ruột cơ năng và tắc ruột cơ học.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Vị trí tắc khác nhau có thể gây ra các bệnh cảnh khác nhau.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Tắc ruột cơ học là do vận động của ruột bị mất trong khi lòng ruột vẫn thông suốt.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2010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CE86B-3321-4F32-9F21-88246CF1CF94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55. Diễn tiến nào sau đây là điển hình của viêm túi thừa đại tràng Sigma: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Đau quặn cơn quanh rốn, sau chuyển hố chậu trái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Đau âm ỉ tăng dần ở hố chậu trái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Đau quặn cơn ở hố chậu trái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Đau đột ngột dữ dội ở hố chậu trái</a:t>
            </a:r>
            <a:r>
              <a:rPr lang="vi-VN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Đau quặn cơn ở hố chậu trái, sau chuyển sang đau âm ỉ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686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F4BB9-66F8-483F-9873-8ADAFB1AB643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59.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bệnh nhân tắc ruột, dấu hiệu nào trên CT scan bụng chứng tỏ giai đoạn đã có hoại tử ruột?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Dịch bụng lượng nhiều          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Dạ dày dãn to, có hình ảnh 3 lớp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5cm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tĩnh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107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Y13 – L2</a:t>
            </a:r>
          </a:p>
        </p:txBody>
      </p:sp>
    </p:spTree>
    <p:extLst>
      <p:ext uri="{BB962C8B-B14F-4D97-AF65-F5344CB8AC3E}">
        <p14:creationId xmlns:p14="http://schemas.microsoft.com/office/powerpoint/2010/main" val="9272313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939F3-35BE-40D0-B6F6-E3E993C7FEAD}"/>
              </a:ext>
            </a:extLst>
          </p:cNvPr>
          <p:cNvSpPr txBox="1"/>
          <p:nvPr/>
        </p:nvSpPr>
        <p:spPr>
          <a:xfrm>
            <a:off x="0" y="0"/>
            <a:ext cx="12192000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vi-VN" sz="1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bệnh nhân tắc ruột, dấu hiệu nào trên CT scan bụng chứng tỏ giai đoạn trễ?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Dịch giữa các quai ruột          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Dạ dày dãn to, có hình ảnh 3 lớp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ổ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</a:t>
            </a:r>
            <a:r>
              <a:rPr lang="en-US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4cm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243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B8239A-9AEA-4C89-8C80-07BC94C4C7FF}"/>
              </a:ext>
            </a:extLst>
          </p:cNvPr>
          <p:cNvSpPr txBox="1"/>
          <p:nvPr/>
        </p:nvSpPr>
        <p:spPr>
          <a:xfrm>
            <a:off x="0" y="0"/>
            <a:ext cx="6098344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7. Triệu chứng có giá trị nhất trong hội chứng tắc ruột là: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Đau 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quặn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Nôn ói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Bí trung đại tiện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Chướng bụng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phát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vòng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&lt;6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tháng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62655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9BB825-1198-43F6-BECF-3DB88E3F613E}"/>
              </a:ext>
            </a:extLst>
          </p:cNvPr>
          <p:cNvSpPr txBox="1"/>
          <p:nvPr/>
        </p:nvSpPr>
        <p:spPr>
          <a:xfrm>
            <a:off x="0" y="0"/>
            <a:ext cx="12192000" cy="42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10. Bệnh nhân nữ, 78 tuổi, nhập viện vì đau bụng. Người nhà khai bệnh nhân than đau bụng nhiều cách nhập viện 2 giờ, kèm tiêu chảy, phân có lẫn máu bầm.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Tiền căn: suy tim, rung nhĩ đang điều trị.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 : vẻ mặt lừ đừ, mạch không đều 120 l/p, sốt 38,5°C, bụng trướng, ấn đau nửa bụng phải.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Chẩn đoán nào phải nghĩ đến đầu tiên?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Thủng loét dạ dày tá 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Viêm tụy cấp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Thoát vị bịt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Tắc mạch mạc treo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Xoắn đại tràng chậu hông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7F36F-9E1E-44FA-AF72-F8323F4F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136"/>
            <a:ext cx="12192000" cy="28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130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0E3A98-E822-468A-BBA8-D5EC0696D72C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14.</a:t>
            </a:r>
            <a:r>
              <a:rPr lang="vi-VN" sz="14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 giai đoạn cấp của tắc ruột, rối loạn nào CHƯA XẢY RA?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Rối loạn thăng bằng nước và điện giải.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Thiếu máu nuôi thành ruột, hoại tử ruột.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Vi trùng và độc chất có thể xâm nhập vào máu qua đường ruột.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Giảm Albumin máu do chất dinh dưỡng không được hấp thu.	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Rối loạn thăng bằng kiềm toan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536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3C96EA-0E10-4128-B11D-ACEC3AB30AA2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30.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SAI?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Đau 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quặn từng cơn hoặc liên tục kèm những cơn đau quặn.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Bí trung đại tiện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n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ếu bệnh nhân đại tiện được thì có thể loại trừ tắc ruột.</a:t>
            </a:r>
            <a:r>
              <a:rPr lang="vi-VN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có thể xuất hiện sớm hoặc khi dịch tiêu hóa bị ứ đọng nhiều.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Trướng 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có thể toàn thể hoặc khu trú.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Dấu rắn bò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thường thấy trong cơn đau.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446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28AEAB-EC54-4201-8CBF-70B3FD8C5A90}"/>
              </a:ext>
            </a:extLst>
          </p:cNvPr>
          <p:cNvSpPr txBox="1"/>
          <p:nvPr/>
        </p:nvSpPr>
        <p:spPr>
          <a:xfrm>
            <a:off x="-2344" y="0"/>
            <a:ext cx="12194344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31.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gặp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9017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huyết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9017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chảy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nước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9017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huyết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9017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 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Thủng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	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73739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C5038-8F78-40D0-94EF-B6F12BB9D588}"/>
              </a:ext>
            </a:extLst>
          </p:cNvPr>
          <p:cNvSpPr txBox="1"/>
          <p:nvPr/>
        </p:nvSpPr>
        <p:spPr>
          <a:xfrm>
            <a:off x="-2344" y="0"/>
            <a:ext cx="12194344" cy="489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51.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nữ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62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tuổi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quặn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nay,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kèm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ói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ít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căn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thừa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10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hở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2/3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dạ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dày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loét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dạ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dày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huyết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25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mổ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hở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). Gia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chồng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phổi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BN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sốt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lưỡi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khô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trướng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tức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rắn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bò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(+),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gõ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vang,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âm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9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ÍT PHÙ HỢP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dính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Xoắn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Lao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U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Bã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thức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ăn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52144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Y12 – L1</a:t>
            </a:r>
          </a:p>
        </p:txBody>
      </p:sp>
    </p:spTree>
    <p:extLst>
      <p:ext uri="{BB962C8B-B14F-4D97-AF65-F5344CB8AC3E}">
        <p14:creationId xmlns:p14="http://schemas.microsoft.com/office/powerpoint/2010/main" val="40716905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4858886-7FC8-4243-8DD6-5670746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13" y="1633287"/>
            <a:ext cx="10374173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45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F9BB3-C8FE-41CC-AF1C-0F1F0138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950857"/>
            <a:ext cx="10545647" cy="149563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86E3A6-7BB0-4CFF-97B0-89931791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96" y="2386703"/>
            <a:ext cx="1046943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328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7BA977D-99E1-4994-9CF7-8A0A96D1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2233445"/>
            <a:ext cx="1160306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4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C6A20A09-8C07-42BC-B616-E43C5D97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2433498"/>
            <a:ext cx="1073617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28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8361320-D3E4-4311-B89E-97CFC7D5B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03" y="2381104"/>
            <a:ext cx="980259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92D82-E9C2-47D1-B4E5-7A6A262E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62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4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76A5991-C14B-4949-BB4F-D2449F2D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2404919"/>
            <a:ext cx="10898121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78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4B2A383-5825-4800-9EE0-42809D6F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385867"/>
            <a:ext cx="1128870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5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41CF8A-D440-4AE4-A2EB-5F605607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990524"/>
            <a:ext cx="10297962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8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307B73E-BB16-4562-B13A-5E487379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1795234"/>
            <a:ext cx="10412278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213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ED594-7A51-491A-B7E4-FEAE8FF3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89" y="1199207"/>
            <a:ext cx="10364646" cy="91452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F95C166-7F67-429B-A39B-86CC28BA8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40" y="2113735"/>
            <a:ext cx="1035512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482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Y12 – L2</a:t>
            </a:r>
          </a:p>
        </p:txBody>
      </p:sp>
    </p:spTree>
    <p:extLst>
      <p:ext uri="{BB962C8B-B14F-4D97-AF65-F5344CB8AC3E}">
        <p14:creationId xmlns:p14="http://schemas.microsoft.com/office/powerpoint/2010/main" val="38777352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43911-D873-4F10-9855-71B9BD85170F}"/>
              </a:ext>
            </a:extLst>
          </p:cNvPr>
          <p:cNvSpPr txBox="1"/>
          <p:nvPr/>
        </p:nvSpPr>
        <p:spPr>
          <a:xfrm>
            <a:off x="0" y="0"/>
            <a:ext cx="12192000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17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Chuẩn bị đại tràng bằng Fortrans có những chống chỉ định sau, NGOẠI TRỪ: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&gt; 60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thận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giải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huyết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08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3C1EAF-818E-411B-BAF3-DDB78FCC2286}"/>
              </a:ext>
            </a:extLst>
          </p:cNvPr>
          <p:cNvSpPr txBox="1"/>
          <p:nvPr/>
        </p:nvSpPr>
        <p:spPr>
          <a:xfrm>
            <a:off x="-2344" y="0"/>
            <a:ext cx="12194344" cy="42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27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Bệnh nhân nữ, 87 tuổi, đau bụng 2 ngày, đau quanh rốn quặn từng cơn, bụng chướng dần, không ói, không đi cầu 2 ngày nay.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Tiền căn: vài tháng gần đây có khó đi cầu xen kẽ tiêu lỏng, phân không có máu.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Khám: bụng chướng vừa, cân đối, không có điểm đau. Âm ruột tăng, âm sắc cao.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Chẩn đoán nào sau đây là phù hợp: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Tắc ruột do u đại tràng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Táo bón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Tắc ruột do dính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Hội chứng ruột kích thích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10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3A9BC7-29BC-418C-95F4-C20DEE471C6D}"/>
              </a:ext>
            </a:extLst>
          </p:cNvPr>
          <p:cNvSpPr txBox="1"/>
          <p:nvPr/>
        </p:nvSpPr>
        <p:spPr>
          <a:xfrm>
            <a:off x="0" y="0"/>
            <a:ext cx="12192000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43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điều trị nội khoa tắc ruột, hãy CHỌN CÂU SAI: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Đặt thông mũi –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Dùng kháng sinh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Theo dõi nước tiểu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Bù nước, điện giải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thuốc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thắt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21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E19296-3F7D-4DE3-8B46-FE6374DE5E08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44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Yếu tố nào sau đây là yếu tố nguy cơ của tắc ruột do bã thức ăn: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Mổ khâu thủng ổ loét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Mổ cắt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Bệnh nhân trên 60 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Thiếu máu nuôi 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Ăn nhiều thịt	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4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C6F80-F44C-4F29-8A81-3174AE64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923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49996A-98F2-4B72-86A2-2D157BA5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1" y="1923471"/>
            <a:ext cx="387721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385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03EDC6-57F0-429F-B842-0DE001827856}"/>
              </a:ext>
            </a:extLst>
          </p:cNvPr>
          <p:cNvSpPr txBox="1"/>
          <p:nvPr/>
        </p:nvSpPr>
        <p:spPr>
          <a:xfrm>
            <a:off x="-2344" y="0"/>
            <a:ext cx="12194344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57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Ở bệnh nhân tắc ruột, dấu hiệu nào trên CT scan bụng chứng tỏ giai đoạn trễ?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Dịch giữa các quai ruột          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Dạ dày dãn to, có hình ảnh 3 lớp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3cm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5cm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Niêm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mạc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bắt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quang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kém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53473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Y11 – HK1 – HK2 – L2</a:t>
            </a:r>
          </a:p>
        </p:txBody>
      </p:sp>
    </p:spTree>
    <p:extLst>
      <p:ext uri="{BB962C8B-B14F-4D97-AF65-F5344CB8AC3E}">
        <p14:creationId xmlns:p14="http://schemas.microsoft.com/office/powerpoint/2010/main" val="21091505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797FB-F1E8-4BE3-BE1E-20BCF3A37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031"/>
            <a:ext cx="12192000" cy="914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BBB05-C6D1-4A0E-832D-78C0CB269575}"/>
              </a:ext>
            </a:extLst>
          </p:cNvPr>
          <p:cNvSpPr txBox="1"/>
          <p:nvPr/>
        </p:nvSpPr>
        <p:spPr>
          <a:xfrm>
            <a:off x="1223889" y="2093559"/>
            <a:ext cx="10968111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huống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bít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giống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bánh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:D)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huống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Nam, 30t,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phẫu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ko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rối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Xoắn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	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Do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c. K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Bã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US" sz="14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lang="en-US" sz="14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32. Ở BN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XQ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bụng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tỏ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ứ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hạt</a:t>
            </a:r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c. Quai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dãn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		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dày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dãn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Mực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33.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huống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K ĐTT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34. BN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sỏi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túi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ko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nay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hơi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chẩn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Rò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b.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sỏi</a:t>
            </a:r>
            <a:r>
              <a:rPr lang="en-US" sz="1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c.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Viêm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phúc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d. …</a:t>
            </a:r>
            <a:endParaRPr lang="vi-V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42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DCAD-C2D4-48BF-A359-004340FD2F40}"/>
              </a:ext>
            </a:extLst>
          </p:cNvPr>
          <p:cNvSpPr txBox="1"/>
          <p:nvPr/>
        </p:nvSpPr>
        <p:spPr>
          <a:xfrm>
            <a:off x="-2344" y="-1"/>
            <a:ext cx="8308144" cy="3030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Khi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thăm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khám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chẩn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+mj-lt"/>
              <a:buAutoNum type="alphaLcPeriod"/>
              <a:tabLst>
                <a:tab pos="-114300" algn="l"/>
              </a:tabLst>
            </a:pP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chướng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gõ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vang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+mj-lt"/>
              <a:buAutoNum type="alphaLcPeriod"/>
              <a:tabLst>
                <a:tab pos="-114300" algn="l"/>
              </a:tabLst>
            </a:pP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Quai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nổi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+mj-lt"/>
              <a:buAutoNum type="alphaLcPeriod"/>
              <a:tabLst>
                <a:tab pos="-114300" algn="l"/>
              </a:tabLst>
            </a:pP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Dấu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rắn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bò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+mj-lt"/>
              <a:buAutoNum type="alphaLcPeriod"/>
              <a:tabLst>
                <a:tab pos="-114300" algn="l"/>
              </a:tabLst>
            </a:pP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nhu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Thăm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bóng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rỗng</a:t>
            </a:r>
            <a:endParaRPr lang="en-US" sz="1700" dirty="0"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Case ls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thoát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bịt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Case ls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sỏi</a:t>
            </a:r>
            <a:r>
              <a:rPr lang="en-US" sz="17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endParaRPr lang="vi-VN" sz="17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endParaRPr lang="en-US" sz="1700" dirty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890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Y10 – HK1 – HK2</a:t>
            </a:r>
          </a:p>
        </p:txBody>
      </p:sp>
    </p:spTree>
    <p:extLst>
      <p:ext uri="{BB962C8B-B14F-4D97-AF65-F5344CB8AC3E}">
        <p14:creationId xmlns:p14="http://schemas.microsoft.com/office/powerpoint/2010/main" val="8602514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381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NỘI TRÚ Y13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229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945147-87A2-49EF-B2B9-C528EF70765C}"/>
              </a:ext>
            </a:extLst>
          </p:cNvPr>
          <p:cNvSpPr txBox="1"/>
          <p:nvPr/>
        </p:nvSpPr>
        <p:spPr>
          <a:xfrm>
            <a:off x="0" y="-1472742"/>
            <a:ext cx="12192000" cy="8330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nôn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nghẽn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Nôn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kèm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buồn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nôn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Nôn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nôn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Nôn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Bn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trch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bụng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quặn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bụng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lao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mổ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dày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Chẩn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Xoắn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RN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 do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bã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 do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dính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lao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Bn K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tháo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Fleet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enemi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Fleet soda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Fortrans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bít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Dính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dày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Răng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 30t,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bụng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quặn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cơn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CT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lồng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HCP,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lồng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thắt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2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mổ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gấp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tháo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lồng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đc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ko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Mổ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vi-VN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857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NỘI TRÚ Y12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34052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40BD6A-585A-4BA7-BFCB-E3ED8F0118C9}"/>
              </a:ext>
            </a:extLst>
          </p:cNvPr>
          <p:cNvSpPr txBox="1"/>
          <p:nvPr/>
        </p:nvSpPr>
        <p:spPr>
          <a:xfrm>
            <a:off x="-2344" y="0"/>
            <a:ext cx="6098344" cy="446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US" sz="110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vi-VN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C8473-F7B0-477D-9EA9-F57A80892B33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7-mã đề 007-đề tốt nghiệp 2018 (BN đau bụng 3 ngày, tiền căn cắt bán phần dạ dày, lao phổi… Chẩn đoán ít phù hợp nhất: </a:t>
            </a:r>
            <a:r>
              <a:rPr lang="vi-VN" sz="1800" u="none" strike="noStrike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xoắn ruột non</a:t>
            </a: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342900" lvl="0" indent="-342900">
              <a:buFont typeface="+mj-lt"/>
              <a:buAutoNum type="arabi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Tính chất gợi ý nôn do đường tiêu hóa: a. nôn ra vị đắng b. nôn sau ăn c. nôn ko buồn nôn → câu này chắc chọn nôn sau ăn hả _____ </a:t>
            </a:r>
            <a:r>
              <a:rPr lang="vi-VN" sz="1800" i="1" u="none" strike="noStrike">
                <a:effectLst/>
                <a:highlight>
                  <a:srgbClr val="00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Nôn xong giảm đau???</a:t>
            </a:r>
            <a:endParaRPr lang="vi-VN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Bn nam, 2x tuổi, nhập viện vì … bệnh sử có tiêu lỏng,... khám có thể trạng gầy còm,... CT bụng? có nhiều hạch mạc treo … Xử trí tiếp theo? </a:t>
            </a:r>
            <a:r>
              <a:rPr lang="vi-VN" sz="1800" u="none" strike="noStrike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a. Test HIV</a:t>
            </a: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b. Nội soi đại tràng tầm soát lao</a:t>
            </a:r>
          </a:p>
          <a:p>
            <a:pPr marL="342900" lvl="0" indent="-342900">
              <a:buFont typeface="+mj-lt"/>
              <a:buAutoNum type="arabi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nguy cơ tắc ruột thắt, chọn câu sai? a xoắn ruột, </a:t>
            </a:r>
            <a:r>
              <a:rPr lang="vi-VN" sz="1800" u="none" strike="noStrike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b. bã thức ăn</a:t>
            </a: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(tiên chọn bã, cái này là tắc ruột do nghẽn mà)</a:t>
            </a:r>
          </a:p>
          <a:p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nguy cơ tắc ruột do bã thức ăn, chọn câu sai? a. cắt bán phần dạ dày, b. mất răng </a:t>
            </a:r>
            <a:r>
              <a:rPr lang="vi-VN" sz="180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c. ung thư đại tràng</a:t>
            </a: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…. → nói chung loại suy hồi là chọn được, ko nhớ rõ đáp án lắm.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39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Y13LT-L1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248F7-C111-4CA3-B9BA-A7D94A6F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6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732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NỘI TRÚ Y11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8644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E8B98-2BB3-46D0-AF32-8BA8058CD29E}"/>
              </a:ext>
            </a:extLst>
          </p:cNvPr>
          <p:cNvSpPr txBox="1"/>
          <p:nvPr/>
        </p:nvSpPr>
        <p:spPr>
          <a:xfrm>
            <a:off x="-2344" y="0"/>
            <a:ext cx="12194344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TẮC RUỘT,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cháo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soup/ 3d,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sữa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2d,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1d),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thụt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fortrans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1d (CCĐ: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dọa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thủng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tẳc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Thụt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Fleet soda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Fleet enema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fortran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+mj-lt"/>
              <a:buAutoNum type="alphaUcPeriod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Nhịn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-1143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TẮC RUỘT,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XQ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soạn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tỏ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	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dãn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dãn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		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-1143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THLS: Nam, x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lắm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TẮC RUỘT do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TẮC RUỘT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TẮC RUỘT do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trong 24-48h,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trong 12h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TẮC RUỘT do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SAI: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+mj-lt"/>
              <a:buAutoNum type="alphaUcPeriod"/>
              <a:tabLst>
                <a:tab pos="-1143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+mj-lt"/>
              <a:buAutoNum type="alphaUcPeriod"/>
            </a:pPr>
            <a:endParaRPr lang="vi-V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488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NỘI TRÚ Y10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46214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EC35C0-B0AB-4ACB-9848-F859D9763E48}"/>
              </a:ext>
            </a:extLst>
          </p:cNvPr>
          <p:cNvSpPr txBox="1"/>
          <p:nvPr/>
        </p:nvSpPr>
        <p:spPr>
          <a:xfrm>
            <a:off x="0" y="0"/>
            <a:ext cx="12192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18. Nam,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niên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fortrans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​b, Fleet enema​​c,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​d,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​e,… </a:t>
            </a: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lồng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u​b,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.​C,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non,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xẹp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xo​e,… </a:t>
            </a:r>
            <a:endParaRPr lang="vi-VN" sz="2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24D97E-831F-42EB-8969-89E84086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570"/>
            <a:ext cx="12192000" cy="260196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9C43067-7B5A-478D-B3E4-0B1F3254E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3"/>
          <a:stretch/>
        </p:blipFill>
        <p:spPr>
          <a:xfrm>
            <a:off x="0" y="4187241"/>
            <a:ext cx="10925331" cy="23316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8BA3A7-AF9A-44AA-8DE1-495EB1AA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24" y="2148958"/>
            <a:ext cx="2817627" cy="203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483350-832A-47B7-9024-99E05E60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9" y="2148957"/>
            <a:ext cx="2681165" cy="9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971F70C-D18B-487E-9792-22FB9306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60" y="1227062"/>
            <a:ext cx="4662387" cy="578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752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1C39F4-29A0-4E0F-B4C5-0E8F0E50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36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NỘI TRÚ Y09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544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5B31CB-27E6-4297-80F2-1AE313071AC8}"/>
              </a:ext>
            </a:extLst>
          </p:cNvPr>
          <p:cNvSpPr txBox="1"/>
          <p:nvPr/>
        </p:nvSpPr>
        <p:spPr>
          <a:xfrm>
            <a:off x="-2344" y="0"/>
            <a:ext cx="12194344" cy="198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K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ĐT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Fleet enema/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Fortrans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F.soda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nhịn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thụt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tháo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85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rung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nhĩ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dội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rốn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nhầy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VRT,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treo</a:t>
            </a:r>
            <a:endParaRPr lang="vi-VN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vi-VN" sz="1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250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vi-VN"/>
              <a:t>ĐỀ CC BỤNG SĐH 2020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01679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02C71FD-01EB-446C-BB90-EC7FDED6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51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20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66101145-6283-4D35-9BF6-584DDDCF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68748" cy="3381847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17DC32AB-2269-4E16-B32C-91858A65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4698"/>
            <a:ext cx="6419850" cy="37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Y13LT-L1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BF9FE-FBFF-43A6-BE76-14333531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9601" cy="29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144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C143A22-7079-4290-99F9-C8F84B1E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68748" cy="498227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C10057F-E364-4216-9AE7-716F7434B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0"/>
          <a:stretch/>
        </p:blipFill>
        <p:spPr>
          <a:xfrm>
            <a:off x="0" y="4982270"/>
            <a:ext cx="7868748" cy="18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2033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B8F44886-4D76-4F1E-8466-777467060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1"/>
          <a:stretch/>
        </p:blipFill>
        <p:spPr>
          <a:xfrm>
            <a:off x="1" y="0"/>
            <a:ext cx="7411370" cy="352425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3DB67AA-B944-498F-93A8-47E47A69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59862"/>
            <a:ext cx="7906853" cy="179095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30DB2F-5DD0-49A5-A17E-BFF678626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852" y="179276"/>
            <a:ext cx="4127178" cy="92650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8000B31-2A7A-4850-8CE8-A8EED085B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012" y="1105785"/>
            <a:ext cx="3554313" cy="44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228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C573E90-F974-44C5-9FB0-8584869A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1169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615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vi-VN"/>
              <a:t>ĐỀ LT 28-1-2016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8486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9DC9DCB-77F5-4989-A10E-EDFA52F7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355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BDAF5BC-C455-4361-B9F7-3886B18A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4404"/>
            <a:ext cx="12192000" cy="27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37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86835ED-CF66-4353-92FF-75DEDB34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4" r="8677"/>
          <a:stretch/>
        </p:blipFill>
        <p:spPr>
          <a:xfrm>
            <a:off x="130183" y="0"/>
            <a:ext cx="4583111" cy="687981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EA12C8A-7DF5-40B1-ADF2-10631326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43" y="0"/>
            <a:ext cx="6115393" cy="687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97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5F28E20-6893-4B6F-85C3-44FE5821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201891" cy="64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33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vi-VN"/>
              <a:t>TRẮC NGHIỆM SAU SÁCH</a:t>
            </a:r>
            <a:br>
              <a:rPr lang="vi-VN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74447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TRẮC NGHIỆM SAU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F1286-CCE6-467F-9700-7CE85BC6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8587" cy="416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2DB66-B576-414E-BF11-7824ADFF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87" y="0"/>
            <a:ext cx="514421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8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69972-3DFF-452F-91E9-EF0789620231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TRẮC NGHIỆM SAU SÁCH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BEEB-01C7-4D1C-9732-1A98FF30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91426" cy="571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345A9-F4E5-4EDB-869A-20E533A9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24" y="0"/>
            <a:ext cx="3534268" cy="3429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A104A-7BB0-4A43-8F37-394B121E7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009"/>
          <a:stretch/>
        </p:blipFill>
        <p:spPr>
          <a:xfrm>
            <a:off x="3606724" y="3429001"/>
            <a:ext cx="3677163" cy="2521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6CBCD-84CF-488C-A85D-06FF860D4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865" y="-3086"/>
            <a:ext cx="3705742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Y13LT-L2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B1F8B-FD6B-4635-8224-F23D42FEC8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-1"/>
            <a:ext cx="12192000" cy="25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0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69972-3DFF-452F-91E9-EF0789620231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TRẮC NGHIỆM SAU SÁCH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3B23F-4155-43A5-B430-1136DE0C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72426" cy="112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23951-383C-4F1E-A2F7-AFEE83174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7319"/>
            <a:ext cx="3419952" cy="537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B8001-9DEB-4719-9545-1C3FDA3A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426" y="0"/>
            <a:ext cx="3715268" cy="1600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5C743-599C-41BC-86F4-F17611690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426" y="1206319"/>
            <a:ext cx="348663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497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6D5EA96-C3E8-4ACF-9D48-5480C50CF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9" b="26478"/>
          <a:stretch/>
        </p:blipFill>
        <p:spPr>
          <a:xfrm>
            <a:off x="4961742" y="0"/>
            <a:ext cx="5951097" cy="6700236"/>
          </a:xfrm>
          <a:prstGeom prst="rect">
            <a:avLst/>
          </a:prstGeom>
        </p:spPr>
      </p:pic>
      <p:pic>
        <p:nvPicPr>
          <p:cNvPr id="8" name="Picture 7" descr="A close-up of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67388071-B2E4-4AF6-A557-22CB95DDC3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5556"/>
          <a:stretch/>
        </p:blipFill>
        <p:spPr>
          <a:xfrm rot="16200000">
            <a:off x="968871" y="-968871"/>
            <a:ext cx="30914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Y13LT-L2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883B9-EE31-4E67-AE0A-8BEA3DD2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"/>
            <a:ext cx="12192000" cy="147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70E36-12FE-4569-80C2-A50206933F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9406"/>
            <a:ext cx="12192000" cy="16577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E42F59-06A3-4082-9046-69EF39BE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92" y="4770438"/>
            <a:ext cx="108108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F45EB4-85DF-4FB3-9606-FBA38387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137182"/>
            <a:ext cx="101441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53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8BE9B-833A-4BA5-A8D9-26EE600B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981F8-2CA4-4D4A-BCF9-48E9BF2BBD2D}"/>
              </a:ext>
            </a:extLst>
          </p:cNvPr>
          <p:cNvSpPr txBox="1"/>
          <p:nvPr/>
        </p:nvSpPr>
        <p:spPr>
          <a:xfrm>
            <a:off x="-108284" y="6488668"/>
            <a:ext cx="161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Y15-L1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E41EE-8E93-44D9-A559-E2AD8ECF3C2C}"/>
              </a:ext>
            </a:extLst>
          </p:cNvPr>
          <p:cNvSpPr txBox="1"/>
          <p:nvPr/>
        </p:nvSpPr>
        <p:spPr>
          <a:xfrm>
            <a:off x="-76200" y="0"/>
            <a:ext cx="12268200" cy="4598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460" marR="69850" indent="-214630" algn="just">
              <a:lnSpc>
                <a:spcPct val="102000"/>
              </a:lnSpc>
              <a:spcBef>
                <a:spcPts val="30"/>
              </a:spcBef>
              <a:spcAft>
                <a:spcPts val="0"/>
              </a:spcAft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nhân nam 30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tuổi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một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viện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cuối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đau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quặn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cơn, đau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khởi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giờ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buồn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ói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ói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được.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Khám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sẹo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mổ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đường Mac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Burney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cm,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r>
              <a:rPr lang="en-US" sz="20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chướng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nhẹ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ruột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20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sắc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cao;</a:t>
            </a:r>
            <a:r>
              <a:rPr lang="en-US" sz="20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ấn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r>
              <a:rPr lang="en-US" sz="20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đau. Tiền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mổ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cắt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ruột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thừa</a:t>
            </a:r>
            <a:r>
              <a:rPr lang="en-US" sz="2000" spc="-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phương,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nay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xuyên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000" spc="-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đợt</a:t>
            </a:r>
            <a:r>
              <a:rPr lang="en-US" sz="2000" spc="-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đau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r>
              <a:rPr lang="en-US" sz="2000" spc="-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2000" spc="-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tự,</a:t>
            </a:r>
            <a:r>
              <a:rPr lang="en-US" sz="2000" spc="-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20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hết,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000" spc="-10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spc="-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chẩn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sz="2000" spc="-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ruột</a:t>
            </a:r>
            <a:r>
              <a:rPr lang="en-US" sz="2000" spc="-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2000" spc="-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2000" spc="-7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công.</a:t>
            </a:r>
            <a:endParaRPr lang="vi-VN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1260"/>
              </a:lnSpc>
              <a:spcBef>
                <a:spcPts val="30"/>
              </a:spcBef>
              <a:spcAft>
                <a:spcPts val="0"/>
              </a:spcAft>
              <a:buSzPts val="1100"/>
              <a:buFont typeface="Times New Roman" panose="02020603050405020304" pitchFamily="18" charset="0"/>
              <a:buAutoNum type="arabicPeriod"/>
              <a:tabLst>
                <a:tab pos="508635" algn="l"/>
              </a:tabLst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Chẩn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lâm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sàng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spc="-7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gì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vi-VN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05790" algn="l"/>
              </a:tabLst>
            </a:pP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Xoắn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ruột</a:t>
            </a:r>
            <a:endParaRPr lang="vi-VN" sz="20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598170" algn="l"/>
              </a:tabLst>
            </a:pP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Ngộ 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 </a:t>
            </a:r>
            <a:r>
              <a:rPr lang="en-US" sz="20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vi-VN" sz="20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598170" algn="l"/>
              </a:tabLst>
            </a:pPr>
            <a:r>
              <a:rPr lang="en-US" sz="20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 </a:t>
            </a:r>
            <a:r>
              <a:rPr lang="en-US" sz="2000" b="0" kern="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ruột do</a:t>
            </a:r>
            <a:r>
              <a:rPr lang="en-US" sz="2000" b="0" kern="0" spc="-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0" kern="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dính</a:t>
            </a:r>
            <a:r>
              <a:rPr lang="vi-VN" sz="2000" b="0" kern="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endParaRPr lang="vi-VN" sz="2000" b="1" kern="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05790" algn="l"/>
              </a:tabLst>
            </a:pP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Đau </a:t>
            </a:r>
            <a:r>
              <a:rPr lang="en-US" sz="20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</a:t>
            </a:r>
            <a:r>
              <a:rPr lang="en-US" sz="200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dính</a:t>
            </a:r>
            <a:r>
              <a:rPr lang="en-US" sz="2000" spc="-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ruột</a:t>
            </a:r>
            <a:endParaRPr lang="vi-VN" sz="20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30"/>
              </a:spcBef>
              <a:buSzPts val="1100"/>
              <a:buFont typeface="Times New Roman" panose="02020603050405020304" pitchFamily="18" charset="0"/>
              <a:buAutoNum type="arabicPeriod"/>
              <a:tabLst>
                <a:tab pos="508635" algn="l"/>
              </a:tabLst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20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lâm</a:t>
            </a:r>
            <a:r>
              <a:rPr lang="en-US" sz="20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sàng</a:t>
            </a:r>
            <a:r>
              <a:rPr lang="en-US" sz="20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spc="-5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spc="-5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chẩn</a:t>
            </a:r>
            <a:r>
              <a:rPr lang="en-US" sz="2000" spc="-55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spc="-55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000" spc="-6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spc="-55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gì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vi-VN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40"/>
              </a:spcBef>
              <a:spcAft>
                <a:spcPts val="0"/>
              </a:spcAft>
              <a:buFont typeface="+mj-lt"/>
              <a:buAutoNum type="alphaUcPeriod"/>
              <a:tabLst>
                <a:tab pos="605790" algn="l"/>
              </a:tabLst>
            </a:pPr>
            <a:r>
              <a:rPr lang="en-US" sz="200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Siêu</a:t>
            </a:r>
            <a:r>
              <a:rPr lang="en-US" sz="20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2000" spc="-4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endParaRPr lang="vi-VN" sz="20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598170" algn="l"/>
              </a:tabLst>
            </a:pPr>
            <a:r>
              <a:rPr lang="en-US" sz="20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MSCT </a:t>
            </a:r>
            <a:r>
              <a:rPr lang="en-US" sz="2000" b="0" kern="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r>
              <a:rPr lang="en-US" sz="2000" b="0" kern="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chậu </a:t>
            </a:r>
            <a:r>
              <a:rPr lang="en-US" sz="2000" b="0" kern="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cản</a:t>
            </a:r>
            <a:r>
              <a:rPr lang="en-US" sz="2000" b="0" kern="0" spc="-1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0" kern="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quang</a:t>
            </a:r>
            <a:endParaRPr lang="vi-VN" sz="2000" b="1" kern="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598170" algn="l"/>
              </a:tabLst>
            </a:pP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 </a:t>
            </a:r>
            <a:r>
              <a:rPr lang="en-US" sz="2000" spc="1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soi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ổ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15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bụng</a:t>
            </a:r>
            <a:endParaRPr lang="vi-VN" sz="20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0"/>
              </a:spcBef>
              <a:buFont typeface="+mj-lt"/>
              <a:buAutoNum type="alphaUcPeriod"/>
              <a:tabLst>
                <a:tab pos="605790" algn="l"/>
              </a:tabLst>
            </a:pP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Chụp lưu </a:t>
            </a:r>
            <a:r>
              <a:rPr lang="en-US" sz="20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 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ruột</a:t>
            </a:r>
            <a:r>
              <a:rPr lang="en-US" sz="2000" spc="-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</a:t>
            </a:r>
            <a:endParaRPr lang="vi-VN" sz="2000" spc="-15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0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5F3F5-CB3A-4FC8-B4BB-C0E300B6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55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6133740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B20AE-2AC4-4F16-8DA7-5D078DD6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10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6BD57-69D7-4080-B81C-BD4A9AB0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0A30F-835C-4C55-82B7-AFEDFA5D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6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4BD60-ED77-4610-863E-B0609E35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69162"/>
            <a:ext cx="12191999" cy="15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2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Y12LT-L1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625D2-92B0-4762-BDBB-FB2EC2F9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Y12LT-L1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FE439-4BCB-4BAB-BF96-5FBD0C37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083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D7E0C-2647-439B-B05C-1FC985B2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5473"/>
            <a:ext cx="10932459" cy="2262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6E0-E344-4D79-8406-40FE20A6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7689"/>
            <a:ext cx="10149840" cy="22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55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6818142" y="61415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Y12LT-L2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782E4-3EF0-4D60-AF85-3447FC0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90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010A7-18FF-4070-B360-5AD1CCCA8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21" y="3290338"/>
            <a:ext cx="6935024" cy="170195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5073CC-E59A-4CA5-BC1F-506BF3F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90338"/>
            <a:ext cx="5719885" cy="19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32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Y12LT-L2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D386E-EC15-4341-94BF-26324FDC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75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Y12LT-L2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AEA0C-E7C9-42C1-9C25-7E98D3A7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2658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8FBFC-3539-41F3-9065-0D85A864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8314"/>
            <a:ext cx="12192000" cy="14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1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Y11-L1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A2D23-3FC0-4679-9369-7424B691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981F8-2CA4-4D4A-BCF9-48E9BF2BBD2D}"/>
              </a:ext>
            </a:extLst>
          </p:cNvPr>
          <p:cNvSpPr txBox="1"/>
          <p:nvPr/>
        </p:nvSpPr>
        <p:spPr>
          <a:xfrm>
            <a:off x="-108284" y="6488668"/>
            <a:ext cx="161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Y15-L1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00B1CA5-B0B6-4EC7-BECA-480C56B8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18646" cy="48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Y11-L1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7587A-0DAD-4ABD-84C5-AA351B14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0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40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Y11-L1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853B-4D8B-401B-A440-25AF36A5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7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6465556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Y11-L2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67B4A-AC91-454A-9D43-7C4330C8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8906933" cy="42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7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Y11-L2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29C80-767F-474B-AE44-61E83AEB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7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Y11-L2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AC02E-D122-425D-B7B8-5142AD24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7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5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vi-VN"/>
              <a:t>ĐỀ LÝ THUYẾT Y2</a:t>
            </a:r>
          </a:p>
        </p:txBody>
      </p:sp>
    </p:spTree>
    <p:extLst>
      <p:ext uri="{BB962C8B-B14F-4D97-AF65-F5344CB8AC3E}">
        <p14:creationId xmlns:p14="http://schemas.microsoft.com/office/powerpoint/2010/main" val="30631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YHCT13-L1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1CB3-0A93-4D99-AD0A-7C191906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5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5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vi-VN"/>
              <a:t>ĐỀ LÝ THUYẾT Y3</a:t>
            </a:r>
          </a:p>
        </p:txBody>
      </p:sp>
    </p:spTree>
    <p:extLst>
      <p:ext uri="{BB962C8B-B14F-4D97-AF65-F5344CB8AC3E}">
        <p14:creationId xmlns:p14="http://schemas.microsoft.com/office/powerpoint/2010/main" val="1584874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Y15-L1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CFE1F-2990-40CC-B66E-CAA7FCB65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0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75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Y15-L1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2E824-3A6B-4B43-9602-C7853AA5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0B251-226C-41CC-ABE8-4E7DAE51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0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9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Y15-L1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394EC-2999-4C69-90C8-29BD6577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47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Y15-L1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598CD-12C9-471F-A303-568756ED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" y="0"/>
            <a:ext cx="12186229" cy="24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91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Y15-L1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B49E7-F7F2-4513-AE11-E00FEF8F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9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AF46C-EEFB-45D3-940D-8D35D83F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9801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5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56507-F3C8-4457-9391-1A22F542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CC675-175B-43CE-A598-6A984D4E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5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02193-B225-4CAC-9F70-DC1A151C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4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57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BA5FD-B772-47E8-B68A-745BD734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53C26-4D56-4EEC-B7AD-B0A4EEF1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2"/>
            <a:ext cx="12192000" cy="38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3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0959F-C7B7-4CE6-8ED6-CC49A9E3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1B9A2-4A04-45DD-A65E-BBD17B9F1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9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62D6D-CF79-40E9-BB31-81476440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62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3FC4D-1FAA-4C72-BDB8-216FE8F8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56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17D64-9B67-44DE-9221-C4E843CD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5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F2912-AE4C-45D2-855F-75BD691C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25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12DBB-2CF3-4F0C-A453-C945E767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443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96025-A337-43FF-8B7C-EF26F0F7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43384"/>
            <a:ext cx="12191999" cy="28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RHM-15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5F874-4F53-45D9-A4F9-F79F12E0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1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RHM-15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66253-3B13-4924-ADB8-678E9566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YHCT-15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8AE17-C619-4EAB-A3B5-DF80E52F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6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1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YHCT-15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649F5-2F4D-43F0-A819-77CB9782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6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3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YHCT-15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00E95-F7A1-46F2-AFCB-0C96D72F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8E689-D0FA-4E21-B7F3-0EB991E3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26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YHCT-15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5FB67-1209-4B3F-87CE-DB786665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93619"/>
          </a:xfrm>
          <a:prstGeom prst="rect">
            <a:avLst/>
          </a:prstGeom>
        </p:spPr>
      </p:pic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FEA663C-640A-46BB-838C-03868C83F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124" y="2193619"/>
            <a:ext cx="2362530" cy="533474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56C7452-1D48-4ADF-B3A8-2CCF265CC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54" y="2228204"/>
            <a:ext cx="2372056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3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YHDP-15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761E1-E032-409F-8330-C8C51264FCF3}"/>
              </a:ext>
            </a:extLst>
          </p:cNvPr>
          <p:cNvSpPr txBox="1"/>
          <p:nvPr/>
        </p:nvSpPr>
        <p:spPr>
          <a:xfrm>
            <a:off x="0" y="0"/>
            <a:ext cx="6105378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thắt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nghẹt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thắt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chít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hẹp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lòng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chỗ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nặng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trạng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nhiễm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trùng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ống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hoá</a:t>
            </a:r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B2F44-94ED-4754-AF5A-C00248B5FFB0}"/>
              </a:ext>
            </a:extLst>
          </p:cNvPr>
          <p:cNvSpPr txBox="1"/>
          <p:nvPr/>
        </p:nvSpPr>
        <p:spPr>
          <a:xfrm>
            <a:off x="-30480" y="2603277"/>
            <a:ext cx="6126480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16.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dính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Ung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Thoát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đùi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Viêm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phúc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mạc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Lồng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ruột</a:t>
            </a:r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75794-451A-48F6-8CEB-F6AF316A35FD}"/>
              </a:ext>
            </a:extLst>
          </p:cNvPr>
          <p:cNvSpPr txBox="1"/>
          <p:nvPr/>
        </p:nvSpPr>
        <p:spPr>
          <a:xfrm>
            <a:off x="6051454" y="0"/>
            <a:ext cx="6140546" cy="2937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27. Dấu hiệu kinh điển của tắc ruột cơ học trên phim XQ bụng đứng không sửa soạn là: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chướng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nhiều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nhiều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ổ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Mực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chênh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nhau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ổ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357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63BA3-6383-4892-B928-E1D0CFFB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975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0527F-CBD9-4BBA-98CD-2BCF2DD04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029"/>
            <a:ext cx="12192000" cy="2202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2E4BC-E3CD-4683-8003-4F9BC8FA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7273"/>
            <a:ext cx="12192000" cy="171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FE986-6A68-4449-885E-9A2A3C869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72503"/>
            <a:ext cx="12192000" cy="1970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162232" y="1573072"/>
            <a:ext cx="537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YHDP-13</a:t>
            </a:r>
          </a:p>
        </p:txBody>
      </p:sp>
    </p:spTree>
    <p:extLst>
      <p:ext uri="{BB962C8B-B14F-4D97-AF65-F5344CB8AC3E}">
        <p14:creationId xmlns:p14="http://schemas.microsoft.com/office/powerpoint/2010/main" val="1012964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mới - Y3 HKII cuối kỳ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0A599-37DF-431B-890A-07DEEC36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1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mới - Y3 HKII cuối kỳ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3ADB2-1BDC-4C63-AA77-8833E854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68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mới - Y3 HKII cuối kỳ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89D7F-67E3-4733-965A-C0359D9B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34162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2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mới - Y3 HKII cuối kỳ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D20DB-6794-4BBF-992F-0A16257A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4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42D78-A780-4D07-B565-DEAC5CBD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9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CF0A7-B86C-4428-BCF0-8C15D101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" y="3953020"/>
            <a:ext cx="12192895" cy="21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43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BF382-EF80-4D60-A52C-81A35630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2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35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CFFBF-8BBC-4E22-91EB-CF998A0D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96000" cy="64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2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88E23-4CEA-4E92-9B4C-F2AF6E0A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33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14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C9713-6CFE-4B12-95FE-0A8BF5AC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79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B494D-A78C-40CA-B13C-EE8336C7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5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7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A9D04-8343-4258-A570-799056F3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3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Giữa kỳ ngoại khoa 40 c có sửa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8041C-E9F2-48A9-A015-270BF199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31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11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2020 Y3 HKII Y2017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EBCF6-7CC7-4C05-A5F4-AF410C60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644"/>
            <a:ext cx="8500576" cy="66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82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E48C7-0020-4770-92A6-BF42125F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017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EA8EF-99C6-42D2-A2D3-D4931A26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5677"/>
            <a:ext cx="10802858" cy="518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8796715" y="3429000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Đề-Ngoại-ngày-2 Y2017</a:t>
            </a:r>
          </a:p>
        </p:txBody>
      </p:sp>
    </p:spTree>
    <p:extLst>
      <p:ext uri="{BB962C8B-B14F-4D97-AF65-F5344CB8AC3E}">
        <p14:creationId xmlns:p14="http://schemas.microsoft.com/office/powerpoint/2010/main" val="42620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6550223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Đề-Ngoại-Y3-HK2-ngày-1 Y2017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75E48-853E-43EB-A0C3-88C3CC2B6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11802" cy="2953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A12D4-E7A5-4649-948D-721C80A21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3162"/>
            <a:ext cx="8668960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31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Y15 – L1</a:t>
            </a:r>
          </a:p>
        </p:txBody>
      </p:sp>
    </p:spTree>
    <p:extLst>
      <p:ext uri="{BB962C8B-B14F-4D97-AF65-F5344CB8AC3E}">
        <p14:creationId xmlns:p14="http://schemas.microsoft.com/office/powerpoint/2010/main" val="2322182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4E70F1-841A-4603-9F02-328D6E45F149}"/>
              </a:ext>
            </a:extLst>
          </p:cNvPr>
          <p:cNvSpPr txBox="1"/>
          <p:nvPr/>
        </p:nvSpPr>
        <p:spPr>
          <a:xfrm>
            <a:off x="0" y="0"/>
            <a:ext cx="6098344" cy="292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10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Yếu tố nào sau đây là yếu tố nguy cơ của tắc ruột do bã thức ăn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Mổ khâu thủng ổ loét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Sức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nhai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kém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Bệnh nhân trên 6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5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dài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	Ăn nhiều thịt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đỏ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9058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E6279-4D83-405D-8536-8B0301664156}"/>
              </a:ext>
            </a:extLst>
          </p:cNvPr>
          <p:cNvSpPr txBox="1"/>
          <p:nvPr/>
        </p:nvSpPr>
        <p:spPr>
          <a:xfrm>
            <a:off x="0" y="0"/>
            <a:ext cx="12192000" cy="458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25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Bệnh nhân nam, 70 tuổi, đến khám vì chướng bụng. Bệnh sử 3 ngày: khởi đầu đau quanh rốn, sau đó cảm giác đau khắp bụng, âm ỉ, tăng dần, bụng ngày càng chướng, kèm sốt 38,5℃; trung tiện được ít, không đi cầu trong 3 ngày nay.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Tiền sử: mổ khâu thủng ổ loét tá tràng cách 15 năm, tăng huyết áp điều trị thường xuyên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Khám bụng: bụng chướng vừa; mất nhu động ruột, gõ vang, ấn đau khắp bụng, nhiều nhất ½ bụng dưới. Vẻ mặt nhiễm trùng. Mạch 110 l/ph, huyết áp 100/70 mmHg.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Chẩn đoán nào phù hợp nhất trong tình huống này?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Tắc ruột do dính.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Viêm phúc mạc ruột thừa.</a:t>
            </a:r>
            <a:r>
              <a:rPr lang="vi-VN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Thủng loét tá tràng tái phát.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Tắc ruột do K đại tràng.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Viêm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phúc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mạc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mật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718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9622F-B30E-4A52-A59B-C2539D40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36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51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CD8AA1-7780-4D58-AEBA-D8C68AF33857}"/>
              </a:ext>
            </a:extLst>
          </p:cNvPr>
          <p:cNvSpPr txBox="1"/>
          <p:nvPr/>
        </p:nvSpPr>
        <p:spPr>
          <a:xfrm>
            <a:off x="0" y="0"/>
            <a:ext cx="12192000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35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điều trị nội khoa tắc ruột,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KHÔNG ĐÚNG?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Đặt thông mũi –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thuốc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Theo dõi nước tiểu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Bù nước, điện giải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dõi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triệu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chứng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bụng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39534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B5EB32-0CA9-40C1-A1D4-625363926A8B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36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C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KHÔNG PHẢI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chống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huẩn bị đại tràng bằng Fortrans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&gt; 65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thận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giải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en-US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Xuất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huyết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hóa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2613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85945-5C4E-44D5-8246-A70983361B9D}"/>
              </a:ext>
            </a:extLst>
          </p:cNvPr>
          <p:cNvSpPr txBox="1"/>
          <p:nvPr/>
        </p:nvSpPr>
        <p:spPr>
          <a:xfrm>
            <a:off x="-2344" y="0"/>
            <a:ext cx="12194344" cy="261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45.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điển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bữa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ăn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chịu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đen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sậm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nằm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28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025A4-80E4-48C1-B734-75B52DCEE836}"/>
              </a:ext>
            </a:extLst>
          </p:cNvPr>
          <p:cNvSpPr txBox="1"/>
          <p:nvPr/>
        </p:nvSpPr>
        <p:spPr>
          <a:xfrm>
            <a:off x="0" y="0"/>
            <a:ext cx="12192000" cy="292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47.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hỗng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lâu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6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12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24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2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e. 3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ngày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7596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D2F5AE-429F-413E-9D42-7B5C1BF7171E}"/>
              </a:ext>
            </a:extLst>
          </p:cNvPr>
          <p:cNvSpPr txBox="1"/>
          <p:nvPr/>
        </p:nvSpPr>
        <p:spPr>
          <a:xfrm>
            <a:off x="-2344" y="0"/>
            <a:ext cx="12194344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59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Ở bệnh nhân tắc ruột, dấu hiệu nào trên CT scan bụng chứng tỏ giai đoạn trễ?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Dịch giữa các quai ruột          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3cm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</a:t>
            </a:r>
            <a:r>
              <a:rPr lang="en-US" sz="1800" b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Dạ dày dãn to, có hình ảnh 3 lớp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3516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Y15 – L2</a:t>
            </a:r>
          </a:p>
        </p:txBody>
      </p:sp>
    </p:spTree>
    <p:extLst>
      <p:ext uri="{BB962C8B-B14F-4D97-AF65-F5344CB8AC3E}">
        <p14:creationId xmlns:p14="http://schemas.microsoft.com/office/powerpoint/2010/main" val="2003586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68240-FEFB-477A-9347-88673312E057}"/>
              </a:ext>
            </a:extLst>
          </p:cNvPr>
          <p:cNvSpPr txBox="1"/>
          <p:nvPr/>
        </p:nvSpPr>
        <p:spPr>
          <a:xfrm>
            <a:off x="-2344" y="0"/>
            <a:ext cx="12194344" cy="2172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7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gặp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trễ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Chướng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lệch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Sốt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lạnh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run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phân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Thăm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trống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33D50-3180-4FB7-84C9-B3E67B6C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4" y="4312709"/>
            <a:ext cx="38957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31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44EE98-7E28-40E6-8C09-25B418A04DF7}"/>
              </a:ext>
            </a:extLst>
          </p:cNvPr>
          <p:cNvSpPr txBox="1"/>
          <p:nvPr/>
        </p:nvSpPr>
        <p:spPr>
          <a:xfrm>
            <a:off x="-2344" y="0"/>
            <a:ext cx="12194344" cy="2156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38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Yếu tố nào sau đây là yếu tố nguy cơ của tắc ruột do bã thức ăn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Mổ khâu thủng ổ loét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Mổ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Bệnh nhân trên 60 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	Ăn nhiều thịt	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1446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C005C4-1B00-4FF5-8740-8578A0A5847B}"/>
              </a:ext>
            </a:extLst>
          </p:cNvPr>
          <p:cNvSpPr txBox="1"/>
          <p:nvPr/>
        </p:nvSpPr>
        <p:spPr>
          <a:xfrm>
            <a:off x="-2344" y="0"/>
            <a:ext cx="12194344" cy="2172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48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các phương pháp làm giảm liệt ruột sau phẫu thuật đường tiêu hóa, điều nào sau đây là SAI?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Tập vận động đi lại sớm sau mổ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Sử dụng Morphine sau mổ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Nhai kẹo cao su sau mổ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 Uống cà phê sau mổ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83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98DB92-A132-408E-A1F3-24229C9CD6B0}"/>
              </a:ext>
            </a:extLst>
          </p:cNvPr>
          <p:cNvSpPr txBox="1"/>
          <p:nvPr/>
        </p:nvSpPr>
        <p:spPr>
          <a:xfrm>
            <a:off x="-2344" y="0"/>
            <a:ext cx="12194344" cy="2156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54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hội chứng viêm phúc mạc, dấu hiệu nào sau đây KHÔNG PHÙ HỢP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80340" algn="l"/>
              </a:tabLst>
            </a:pP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Sốt cao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lạnh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run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8034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	Co cứng thành bụng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8034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Lừ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đừ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tri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giác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giảm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</a:t>
            </a:r>
            <a:r>
              <a:rPr lang="vi-V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	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Tăng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âm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ruột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353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366824"/>
            <a:ext cx="537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Y14LT-L1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FFBC7-1963-4C6C-97E2-E5138424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7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6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3E650F-9385-4CC9-9993-4EBB0DD65F37}"/>
              </a:ext>
            </a:extLst>
          </p:cNvPr>
          <p:cNvSpPr txBox="1"/>
          <p:nvPr/>
        </p:nvSpPr>
        <p:spPr>
          <a:xfrm>
            <a:off x="0" y="0"/>
            <a:ext cx="12192000" cy="2172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60.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Yếu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tố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là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yếu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tố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túi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thừa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bên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trái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Táo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bón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Nhiễm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trùng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tái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tái</a:t>
            </a:r>
            <a:r>
              <a:rPr lang="fr-FR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Ung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Crohn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26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Y14 – L1</a:t>
            </a:r>
          </a:p>
        </p:txBody>
      </p:sp>
    </p:spTree>
    <p:extLst>
      <p:ext uri="{BB962C8B-B14F-4D97-AF65-F5344CB8AC3E}">
        <p14:creationId xmlns:p14="http://schemas.microsoft.com/office/powerpoint/2010/main" val="2140112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70D86B-B88B-4809-9198-B30B432662BC}"/>
              </a:ext>
            </a:extLst>
          </p:cNvPr>
          <p:cNvSpPr txBox="1"/>
          <p:nvPr/>
        </p:nvSpPr>
        <p:spPr>
          <a:xfrm>
            <a:off x="0" y="0"/>
            <a:ext cx="12192000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10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Yếu tố nào sau đây là yếu tố nguy cơ của tắc ruột do bã thức ăn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	Mổ khâu thủng ổ loét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	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Sức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nhai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kém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	Bệnh nhân trên 6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	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dài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e.	Ăn nhiều thịt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đỏ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96050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6F1DBD-CCED-4470-AE9B-49079B9EC605}"/>
              </a:ext>
            </a:extLst>
          </p:cNvPr>
          <p:cNvSpPr txBox="1"/>
          <p:nvPr/>
        </p:nvSpPr>
        <p:spPr>
          <a:xfrm>
            <a:off x="0" y="0"/>
            <a:ext cx="12192000" cy="460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25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Bệnh nhân nam, 70 tuổi, đến khám vì chướng bụng. Bệnh sử 3 ngày: khởi đầu đau quanh rốn, sau đó cảm giác đau khắp bụng, âm ỉ, tăng dần, bụng ngày càng chướng, kèm sốt 38,5</a:t>
            </a:r>
            <a:r>
              <a:rPr lang="vi-VN" sz="1800">
                <a:effectLst/>
                <a:latin typeface="Cambria Math" panose="02040503050406030204" pitchFamily="18" charset="0"/>
                <a:ea typeface="Arial" panose="020B0604020202020204" pitchFamily="34" charset="0"/>
                <a:cs typeface="Cambria Math" panose="02040503050406030204" pitchFamily="18" charset="0"/>
              </a:rPr>
              <a:t>℃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; trung tiện được ít, không đi cầu trong 3 ngày nay.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Tiền sử: mổ khâu thủng ổ loét tá tràng cách 15 năm, tăng huyết áp điều trị thường xuyên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Khám bụng: bụng chướng vừa; mất nhu động ruột, gõ vang, ấn đau khắp bụng, nhiều nhất ½ bụng dưới. Vẻ mặt nhiễm trùng. Mạch 110 l/ph, huyết áp 100/70 mmHg.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Chẩn đoán nào phù hợp nhất trong tình huống này?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Tắc ruột do dính.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Viêm phúc mạc ruột thừa.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Thủng loét tá tràng tái phát.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Tắc ruột do K đại tràng.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Viêm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phúc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mạc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86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CD63B-613D-49D6-A943-7B8D077687EE}"/>
              </a:ext>
            </a:extLst>
          </p:cNvPr>
          <p:cNvSpPr txBox="1"/>
          <p:nvPr/>
        </p:nvSpPr>
        <p:spPr>
          <a:xfrm>
            <a:off x="0" y="0"/>
            <a:ext cx="12192000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35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Nói về điều trị nội khoa tắc ruột,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KHÔNG ĐÚNG?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Đặt thông mũi – dạ dày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thuốc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Theo dõi nước tiểu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Bù nước, điện giải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e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Theo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dõi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triệu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chứng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đau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bụng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61480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1D51B-6F64-45AA-A420-5C1DA71120B6}"/>
              </a:ext>
            </a:extLst>
          </p:cNvPr>
          <p:cNvSpPr txBox="1"/>
          <p:nvPr/>
        </p:nvSpPr>
        <p:spPr>
          <a:xfrm>
            <a:off x="-2344" y="0"/>
            <a:ext cx="12194344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36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C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KHÔNG PHẢI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CCĐ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c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huẩn bị đại tràng bằng Fortrans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&gt; 65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tuổi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Suy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thận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Rối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loạn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giải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huyết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045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6187A7-8A56-485F-8946-4815CD3BAF39}"/>
              </a:ext>
            </a:extLst>
          </p:cNvPr>
          <p:cNvSpPr txBox="1"/>
          <p:nvPr/>
        </p:nvSpPr>
        <p:spPr>
          <a:xfrm>
            <a:off x="-2344" y="0"/>
            <a:ext cx="12194344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45.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điển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bữa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ăn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xong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chịu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máu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đen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sậm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3429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Nôn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nằm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848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349A3-5819-4B2E-AD1A-D5E66E4DF926}"/>
              </a:ext>
            </a:extLst>
          </p:cNvPr>
          <p:cNvSpPr txBox="1"/>
          <p:nvPr/>
        </p:nvSpPr>
        <p:spPr>
          <a:xfrm>
            <a:off x="0" y="0"/>
            <a:ext cx="12192000" cy="562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46.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Yếu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tố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nào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là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yếu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tố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nguy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cơ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túi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thừa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bên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trái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Viêm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trực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huyết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Nhiễm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trùng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hóa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tái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tái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Ung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Polyp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  <a:tabLst>
                <a:tab pos="-114300" algn="l"/>
              </a:tabLst>
            </a:pP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Táo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bón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mạn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fr-FR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47.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tắc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hỗng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lâu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đau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bụng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6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12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24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giờ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2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3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ngày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03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87C73-2166-4939-ADE1-0DF7FEB9144F}"/>
              </a:ext>
            </a:extLst>
          </p:cNvPr>
          <p:cNvSpPr txBox="1"/>
          <p:nvPr/>
        </p:nvSpPr>
        <p:spPr>
          <a:xfrm>
            <a:off x="0" y="0"/>
            <a:ext cx="12192000" cy="2624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Câu 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59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Ở bệnh nhân tắc ruột, dấu hiệu nào trên CT scan bụng chứng tỏ giai đoạn trễ?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a. Dịch giữa các quai ruột          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Ruột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non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to	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3cm	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dãn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6cm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-1143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e. </a:t>
            </a:r>
            <a:r>
              <a:rPr lang="vi-VN" sz="18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Dạ dày dãn to, có hình ảnh 3 lớp</a:t>
            </a:r>
            <a:endParaRPr lang="vi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36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37EE4-2C20-45FC-8F96-D0B54DAC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vi-VN"/>
              <a:t>ĐỀ LÝ THUYẾT Y6</a:t>
            </a:r>
            <a:br>
              <a:rPr lang="vi-VN"/>
            </a:br>
            <a:r>
              <a:rPr lang="vi-VN"/>
              <a:t>Y14 – L2</a:t>
            </a:r>
          </a:p>
        </p:txBody>
      </p:sp>
    </p:spTree>
    <p:extLst>
      <p:ext uri="{BB962C8B-B14F-4D97-AF65-F5344CB8AC3E}">
        <p14:creationId xmlns:p14="http://schemas.microsoft.com/office/powerpoint/2010/main" val="243025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508</TotalTime>
  <Words>5883</Words>
  <Application>Microsoft Office PowerPoint</Application>
  <PresentationFormat>Widescreen</PresentationFormat>
  <Paragraphs>802</Paragraphs>
  <Slides>171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7" baseType="lpstr">
      <vt:lpstr>Arial</vt:lpstr>
      <vt:lpstr>Calibri</vt:lpstr>
      <vt:lpstr>Calibri Light</vt:lpstr>
      <vt:lpstr>Cambria Math</vt:lpstr>
      <vt:lpstr>Times New Roman</vt:lpstr>
      <vt:lpstr>Office Theme</vt:lpstr>
      <vt:lpstr>ĐỀ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Y2</vt:lpstr>
      <vt:lpstr>PowerPoint Presentation</vt:lpstr>
      <vt:lpstr>ĐỀ LÝ THUYẾT Y3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Y15 – 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Y15 – L2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Y14 – 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Y14 – L2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Y13 – 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Y13 – L2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Y12 – 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Y12 – L2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LÝ THUYẾT Y6 Y11 – HK1 – HK2 – L2</vt:lpstr>
      <vt:lpstr>PowerPoint Presentation</vt:lpstr>
      <vt:lpstr>PowerPoint Presentation</vt:lpstr>
      <vt:lpstr>ĐỀ LÝ THUYẾT Y6 Y10 – HK1 – HK2</vt:lpstr>
      <vt:lpstr>PowerPoint Presentation</vt:lpstr>
      <vt:lpstr>ĐỀ NỘI TRÚ Y13 </vt:lpstr>
      <vt:lpstr>PowerPoint Presentation</vt:lpstr>
      <vt:lpstr>ĐỀ NỘI TRÚ Y12 </vt:lpstr>
      <vt:lpstr>PowerPoint Presentation</vt:lpstr>
      <vt:lpstr>ĐỀ NỘI TRÚ Y11 </vt:lpstr>
      <vt:lpstr>PowerPoint Presentation</vt:lpstr>
      <vt:lpstr>ĐỀ NỘI TRÚ Y10 </vt:lpstr>
      <vt:lpstr>PowerPoint Presentation</vt:lpstr>
      <vt:lpstr>PowerPoint Presentation</vt:lpstr>
      <vt:lpstr>ĐỀ NỘI TRÚ Y09 </vt:lpstr>
      <vt:lpstr>PowerPoint Presentation</vt:lpstr>
      <vt:lpstr>ĐỀ CC BỤNG SĐH 2020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LT 28-1-2016 </vt:lpstr>
      <vt:lpstr>PowerPoint Presentation</vt:lpstr>
      <vt:lpstr>PowerPoint Presentation</vt:lpstr>
      <vt:lpstr>PowerPoint Presentation</vt:lpstr>
      <vt:lpstr>TRẮC NGHIỆM SAU SÁCH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TỐT NGHIỆP</dc:title>
  <dc:creator>Nguyen Van Thai Thanh</dc:creator>
  <cp:lastModifiedBy>Nguyen Thi Thuy</cp:lastModifiedBy>
  <cp:revision>3</cp:revision>
  <dcterms:created xsi:type="dcterms:W3CDTF">2021-07-15T00:23:56Z</dcterms:created>
  <dcterms:modified xsi:type="dcterms:W3CDTF">2021-11-20T14:36:14Z</dcterms:modified>
</cp:coreProperties>
</file>